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notesMasterIdLst>
    <p:notesMasterId r:id="rId18"/>
  </p:notesMasterIdLst>
  <p:sldIdLst>
    <p:sldId id="256" r:id="rId2"/>
    <p:sldId id="259" r:id="rId3"/>
    <p:sldId id="260" r:id="rId4"/>
    <p:sldId id="261" r:id="rId5"/>
    <p:sldId id="262" r:id="rId6"/>
    <p:sldId id="258"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6DD"/>
    <a:srgbClr val="AD1B1E"/>
    <a:srgbClr val="E05124"/>
    <a:srgbClr val="4A2512"/>
    <a:srgbClr val="4B4037"/>
    <a:srgbClr val="693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B2340-3C4B-43E3-9533-A287AE06AF63}" v="15" dt="2024-05-22T09:07:38.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02" autoAdjust="0"/>
  </p:normalViewPr>
  <p:slideViewPr>
    <p:cSldViewPr snapToGrid="0">
      <p:cViewPr varScale="1">
        <p:scale>
          <a:sx n="82" d="100"/>
          <a:sy n="82" d="100"/>
        </p:scale>
        <p:origin x="72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ptarshi Majumder" userId="9d7ccba325c19dad" providerId="LiveId" clId="{6E6B2340-3C4B-43E3-9533-A287AE06AF63}"/>
    <pc:docChg chg="undo custSel addSld delSld modSld">
      <pc:chgData name="Saptarshi Majumder" userId="9d7ccba325c19dad" providerId="LiveId" clId="{6E6B2340-3C4B-43E3-9533-A287AE06AF63}" dt="2024-05-27T16:29:41.375" v="34" actId="14100"/>
      <pc:docMkLst>
        <pc:docMk/>
      </pc:docMkLst>
      <pc:sldChg chg="add del">
        <pc:chgData name="Saptarshi Majumder" userId="9d7ccba325c19dad" providerId="LiveId" clId="{6E6B2340-3C4B-43E3-9533-A287AE06AF63}" dt="2024-05-22T19:57:17.776" v="24" actId="2696"/>
        <pc:sldMkLst>
          <pc:docMk/>
          <pc:sldMk cId="3924779885" sldId="257"/>
        </pc:sldMkLst>
      </pc:sldChg>
      <pc:sldChg chg="modSp mod">
        <pc:chgData name="Saptarshi Majumder" userId="9d7ccba325c19dad" providerId="LiveId" clId="{6E6B2340-3C4B-43E3-9533-A287AE06AF63}" dt="2024-05-27T16:29:41.375" v="34" actId="14100"/>
        <pc:sldMkLst>
          <pc:docMk/>
          <pc:sldMk cId="4020335555" sldId="258"/>
        </pc:sldMkLst>
        <pc:picChg chg="mod">
          <ac:chgData name="Saptarshi Majumder" userId="9d7ccba325c19dad" providerId="LiveId" clId="{6E6B2340-3C4B-43E3-9533-A287AE06AF63}" dt="2024-05-27T16:29:40.186" v="31" actId="1076"/>
          <ac:picMkLst>
            <pc:docMk/>
            <pc:sldMk cId="4020335555" sldId="258"/>
            <ac:picMk id="8" creationId="{7D86DACD-1508-832A-2B2C-FCA565C2BCBC}"/>
          </ac:picMkLst>
        </pc:picChg>
        <pc:picChg chg="mod">
          <ac:chgData name="Saptarshi Majumder" userId="9d7ccba325c19dad" providerId="LiveId" clId="{6E6B2340-3C4B-43E3-9533-A287AE06AF63}" dt="2024-05-27T16:29:41.375" v="34" actId="14100"/>
          <ac:picMkLst>
            <pc:docMk/>
            <pc:sldMk cId="4020335555" sldId="258"/>
            <ac:picMk id="10" creationId="{6CA13CC4-C375-4736-764F-8E6ECF571439}"/>
          </ac:picMkLst>
        </pc:picChg>
      </pc:sldChg>
      <pc:sldChg chg="modSp mod">
        <pc:chgData name="Saptarshi Majumder" userId="9d7ccba325c19dad" providerId="LiveId" clId="{6E6B2340-3C4B-43E3-9533-A287AE06AF63}" dt="2024-05-22T09:03:40.359" v="2" actId="167"/>
        <pc:sldMkLst>
          <pc:docMk/>
          <pc:sldMk cId="191551341" sldId="263"/>
        </pc:sldMkLst>
        <pc:picChg chg="mod ord">
          <ac:chgData name="Saptarshi Majumder" userId="9d7ccba325c19dad" providerId="LiveId" clId="{6E6B2340-3C4B-43E3-9533-A287AE06AF63}" dt="2024-05-22T09:03:40.359" v="2" actId="167"/>
          <ac:picMkLst>
            <pc:docMk/>
            <pc:sldMk cId="191551341" sldId="263"/>
            <ac:picMk id="4" creationId="{FD2CECF7-6483-9577-5649-9C38997F6CBA}"/>
          </ac:picMkLst>
        </pc:picChg>
      </pc:sldChg>
      <pc:sldChg chg="modSp mod">
        <pc:chgData name="Saptarshi Majumder" userId="9d7ccba325c19dad" providerId="LiveId" clId="{6E6B2340-3C4B-43E3-9533-A287AE06AF63}" dt="2024-05-22T09:04:29.743" v="6" actId="14100"/>
        <pc:sldMkLst>
          <pc:docMk/>
          <pc:sldMk cId="224300675" sldId="264"/>
        </pc:sldMkLst>
        <pc:picChg chg="mod">
          <ac:chgData name="Saptarshi Majumder" userId="9d7ccba325c19dad" providerId="LiveId" clId="{6E6B2340-3C4B-43E3-9533-A287AE06AF63}" dt="2024-05-22T09:04:29.743" v="6" actId="14100"/>
          <ac:picMkLst>
            <pc:docMk/>
            <pc:sldMk cId="224300675" sldId="264"/>
            <ac:picMk id="4" creationId="{124EB19B-D165-0D70-0D79-3781C799B309}"/>
          </ac:picMkLst>
        </pc:picChg>
        <pc:picChg chg="mod">
          <ac:chgData name="Saptarshi Majumder" userId="9d7ccba325c19dad" providerId="LiveId" clId="{6E6B2340-3C4B-43E3-9533-A287AE06AF63}" dt="2024-05-22T09:04:25.763" v="5" actId="1076"/>
          <ac:picMkLst>
            <pc:docMk/>
            <pc:sldMk cId="224300675" sldId="264"/>
            <ac:picMk id="5" creationId="{2E868D94-1C1C-FEB5-7ED3-08287DEDEEA2}"/>
          </ac:picMkLst>
        </pc:picChg>
      </pc:sldChg>
      <pc:sldChg chg="modSp">
        <pc:chgData name="Saptarshi Majumder" userId="9d7ccba325c19dad" providerId="LiveId" clId="{6E6B2340-3C4B-43E3-9533-A287AE06AF63}" dt="2024-05-22T09:05:49.061" v="12" actId="20577"/>
        <pc:sldMkLst>
          <pc:docMk/>
          <pc:sldMk cId="1187720274" sldId="268"/>
        </pc:sldMkLst>
        <pc:graphicFrameChg chg="mod">
          <ac:chgData name="Saptarshi Majumder" userId="9d7ccba325c19dad" providerId="LiveId" clId="{6E6B2340-3C4B-43E3-9533-A287AE06AF63}" dt="2024-05-22T09:05:49.061" v="12" actId="20577"/>
          <ac:graphicFrameMkLst>
            <pc:docMk/>
            <pc:sldMk cId="1187720274" sldId="268"/>
            <ac:graphicFrameMk id="27" creationId="{1EB456FE-09A5-8848-D45E-3B80B7FBEB26}"/>
          </ac:graphicFrameMkLst>
        </pc:graphicFrameChg>
      </pc:sldChg>
      <pc:sldChg chg="modSp">
        <pc:chgData name="Saptarshi Majumder" userId="9d7ccba325c19dad" providerId="LiveId" clId="{6E6B2340-3C4B-43E3-9533-A287AE06AF63}" dt="2024-05-22T09:07:38.143" v="19"/>
        <pc:sldMkLst>
          <pc:docMk/>
          <pc:sldMk cId="1891487720" sldId="269"/>
        </pc:sldMkLst>
        <pc:graphicFrameChg chg="mod">
          <ac:chgData name="Saptarshi Majumder" userId="9d7ccba325c19dad" providerId="LiveId" clId="{6E6B2340-3C4B-43E3-9533-A287AE06AF63}" dt="2024-05-22T09:07:38.143" v="19"/>
          <ac:graphicFrameMkLst>
            <pc:docMk/>
            <pc:sldMk cId="1891487720" sldId="269"/>
            <ac:graphicFrameMk id="13" creationId="{41ABCC0F-774E-C041-09B9-BCCD9D881B69}"/>
          </ac:graphicFrameMkLst>
        </pc:graphicFrameChg>
        <pc:picChg chg="mod">
          <ac:chgData name="Saptarshi Majumder" userId="9d7ccba325c19dad" providerId="LiveId" clId="{6E6B2340-3C4B-43E3-9533-A287AE06AF63}" dt="2024-05-22T09:06:36.419" v="13" actId="14100"/>
          <ac:picMkLst>
            <pc:docMk/>
            <pc:sldMk cId="1891487720" sldId="269"/>
            <ac:picMk id="13314" creationId="{A48E9706-2964-C013-2748-DCA380F19DF1}"/>
          </ac:picMkLst>
        </pc:picChg>
      </pc:sldChg>
      <pc:sldChg chg="modSp mod">
        <pc:chgData name="Saptarshi Majumder" userId="9d7ccba325c19dad" providerId="LiveId" clId="{6E6B2340-3C4B-43E3-9533-A287AE06AF63}" dt="2024-05-22T15:18:44.803" v="23" actId="14100"/>
        <pc:sldMkLst>
          <pc:docMk/>
          <pc:sldMk cId="3598723971" sldId="270"/>
        </pc:sldMkLst>
        <pc:picChg chg="mod">
          <ac:chgData name="Saptarshi Majumder" userId="9d7ccba325c19dad" providerId="LiveId" clId="{6E6B2340-3C4B-43E3-9533-A287AE06AF63}" dt="2024-05-22T15:18:44.803" v="23" actId="14100"/>
          <ac:picMkLst>
            <pc:docMk/>
            <pc:sldMk cId="3598723971" sldId="270"/>
            <ac:picMk id="7" creationId="{5F2F3358-FF29-C067-6DAD-2BCBC3DE5C7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9d7ccba325c19dad/Documents/Zomato_Data_1_edit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9d7ccba325c19dad/Documents/Zomato_Data_1_edit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9d7ccba325c19dad/Documents/Zomato_Data_1_edite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[Zomato_Data_1_edited.xlsx]Pivots!PivotTable5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u="sng"/>
              <a:t>No. Of Resturant Opened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Pivots!$B$22</c:f>
              <c:strCache>
                <c:ptCount val="1"/>
                <c:pt idx="0">
                  <c:v>Total</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Pivots!$A$23:$A$33</c:f>
              <c:strCache>
                <c:ptCount val="10"/>
                <c:pt idx="0">
                  <c:v>Brazil</c:v>
                </c:pt>
                <c:pt idx="1">
                  <c:v>India</c:v>
                </c:pt>
                <c:pt idx="2">
                  <c:v>New Zealand</c:v>
                </c:pt>
                <c:pt idx="3">
                  <c:v>Philippines</c:v>
                </c:pt>
                <c:pt idx="4">
                  <c:v>Singapore</c:v>
                </c:pt>
                <c:pt idx="5">
                  <c:v>South Africa</c:v>
                </c:pt>
                <c:pt idx="6">
                  <c:v>Turkey</c:v>
                </c:pt>
                <c:pt idx="7">
                  <c:v>United Arab Emirates</c:v>
                </c:pt>
                <c:pt idx="8">
                  <c:v>United Kingdom</c:v>
                </c:pt>
                <c:pt idx="9">
                  <c:v>United States of America</c:v>
                </c:pt>
              </c:strCache>
            </c:strRef>
          </c:cat>
          <c:val>
            <c:numRef>
              <c:f>Pivots!$B$23:$B$33</c:f>
              <c:numCache>
                <c:formatCode>General</c:formatCode>
                <c:ptCount val="10"/>
                <c:pt idx="0">
                  <c:v>4</c:v>
                </c:pt>
                <c:pt idx="1">
                  <c:v>99</c:v>
                </c:pt>
                <c:pt idx="2">
                  <c:v>4</c:v>
                </c:pt>
                <c:pt idx="3">
                  <c:v>1</c:v>
                </c:pt>
                <c:pt idx="4">
                  <c:v>2</c:v>
                </c:pt>
                <c:pt idx="5">
                  <c:v>10</c:v>
                </c:pt>
                <c:pt idx="6">
                  <c:v>2</c:v>
                </c:pt>
                <c:pt idx="7">
                  <c:v>6</c:v>
                </c:pt>
                <c:pt idx="8">
                  <c:v>4</c:v>
                </c:pt>
                <c:pt idx="9">
                  <c:v>7</c:v>
                </c:pt>
              </c:numCache>
            </c:numRef>
          </c:val>
          <c:extLst>
            <c:ext xmlns:c16="http://schemas.microsoft.com/office/drawing/2014/chart" uri="{C3380CC4-5D6E-409C-BE32-E72D297353CC}">
              <c16:uniqueId val="{00000000-4FB5-4F2F-BB02-9D28A56DE4DA}"/>
            </c:ext>
          </c:extLst>
        </c:ser>
        <c:dLbls>
          <c:showLegendKey val="0"/>
          <c:showVal val="1"/>
          <c:showCatName val="0"/>
          <c:showSerName val="0"/>
          <c:showPercent val="0"/>
          <c:showBubbleSize val="0"/>
        </c:dLbls>
        <c:gapWidth val="150"/>
        <c:shape val="box"/>
        <c:axId val="597632672"/>
        <c:axId val="597631712"/>
        <c:axId val="0"/>
      </c:bar3DChart>
      <c:catAx>
        <c:axId val="5976326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631712"/>
        <c:crosses val="autoZero"/>
        <c:auto val="1"/>
        <c:lblAlgn val="ctr"/>
        <c:lblOffset val="100"/>
        <c:noMultiLvlLbl val="0"/>
      </c:catAx>
      <c:valAx>
        <c:axId val="59763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632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[Zomato_Data_1_edited.xlsx]Pivots!PivotTable11</c:name>
    <c:fmtId val="-1"/>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Cuisine Rating</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dLbl>
          <c:idx val="0"/>
          <c:showLegendKey val="0"/>
          <c:showVal val="0"/>
          <c:showCatName val="0"/>
          <c:showSerName val="0"/>
          <c:showPercent val="0"/>
          <c:showBubbleSize val="0"/>
          <c:extLst>
            <c:ext xmlns:c15="http://schemas.microsoft.com/office/drawing/2012/chart" uri="{CE6537A1-D6FC-4f65-9D91-7224C49458BB}"/>
          </c:extLst>
        </c:dLbl>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dLbl>
          <c:idx val="0"/>
          <c:showLegendKey val="0"/>
          <c:showVal val="0"/>
          <c:showCatName val="0"/>
          <c:showSerName val="0"/>
          <c:showPercent val="0"/>
          <c:showBubbleSize val="0"/>
          <c:extLst>
            <c:ext xmlns:c15="http://schemas.microsoft.com/office/drawing/2012/chart" uri="{CE6537A1-D6FC-4f65-9D91-7224C49458BB}"/>
          </c:extLst>
        </c:dLbl>
      </c:pivotFmt>
      <c:pivotFmt>
        <c:idx val="121"/>
        <c:dLbl>
          <c:idx val="0"/>
          <c:showLegendKey val="0"/>
          <c:showVal val="0"/>
          <c:showCatName val="0"/>
          <c:showSerName val="0"/>
          <c:showPercent val="0"/>
          <c:showBubbleSize val="0"/>
          <c:extLst>
            <c:ext xmlns:c15="http://schemas.microsoft.com/office/drawing/2012/chart" uri="{CE6537A1-D6FC-4f65-9D91-7224C49458BB}"/>
          </c:extLst>
        </c:dLbl>
      </c:pivotFmt>
      <c:pivotFmt>
        <c:idx val="122"/>
        <c:dLbl>
          <c:idx val="0"/>
          <c:showLegendKey val="0"/>
          <c:showVal val="0"/>
          <c:showCatName val="0"/>
          <c:showSerName val="0"/>
          <c:showPercent val="0"/>
          <c:showBubbleSize val="0"/>
          <c:extLst>
            <c:ext xmlns:c15="http://schemas.microsoft.com/office/drawing/2012/chart" uri="{CE6537A1-D6FC-4f65-9D91-7224C49458BB}"/>
          </c:extLst>
        </c:dLbl>
      </c:pivotFmt>
      <c:pivotFmt>
        <c:idx val="123"/>
        <c:dLbl>
          <c:idx val="0"/>
          <c:showLegendKey val="0"/>
          <c:showVal val="0"/>
          <c:showCatName val="0"/>
          <c:showSerName val="0"/>
          <c:showPercent val="0"/>
          <c:showBubbleSize val="0"/>
          <c:extLst>
            <c:ext xmlns:c15="http://schemas.microsoft.com/office/drawing/2012/chart" uri="{CE6537A1-D6FC-4f65-9D91-7224C49458BB}"/>
          </c:extLst>
        </c:dLbl>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1"/>
        <c:dLbl>
          <c:idx val="0"/>
          <c:showLegendKey val="0"/>
          <c:showVal val="0"/>
          <c:showCatName val="0"/>
          <c:showSerName val="0"/>
          <c:showPercent val="0"/>
          <c:showBubbleSize val="0"/>
          <c:extLst>
            <c:ext xmlns:c15="http://schemas.microsoft.com/office/drawing/2012/chart" uri="{CE6537A1-D6FC-4f65-9D91-7224C49458BB}"/>
          </c:extLst>
        </c:dLbl>
      </c:pivotFmt>
      <c:pivotFmt>
        <c:idx val="3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8295601062028821"/>
          <c:y val="0.1641640866873065"/>
          <c:w val="0.81704398937971179"/>
          <c:h val="0.46309542673264914"/>
        </c:manualLayout>
      </c:layout>
      <c:barChart>
        <c:barDir val="col"/>
        <c:grouping val="clustered"/>
        <c:varyColors val="0"/>
        <c:ser>
          <c:idx val="0"/>
          <c:order val="0"/>
          <c:tx>
            <c:strRef>
              <c:f>Pivots!$E$84</c:f>
              <c:strCache>
                <c:ptCount val="1"/>
                <c:pt idx="0">
                  <c:v>Total</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50800" dist="25400" dir="5400000" rotWithShape="0">
                <a:srgbClr val="000000">
                  <a:alpha val="2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Pivots!$D$85:$D$95</c:f>
              <c:strCache>
                <c:ptCount val="10"/>
                <c:pt idx="0">
                  <c:v>American, Burger, Grill</c:v>
                </c:pt>
                <c:pt idx="1">
                  <c:v>Bar Food</c:v>
                </c:pt>
                <c:pt idx="2">
                  <c:v>Desserts</c:v>
                </c:pt>
                <c:pt idx="3">
                  <c:v>Desserts, Bí-rek</c:v>
                </c:pt>
                <c:pt idx="4">
                  <c:v>Ice Cream, Desserts</c:v>
                </c:pt>
                <c:pt idx="5">
                  <c:v>Indian, North Indian</c:v>
                </c:pt>
                <c:pt idx="6">
                  <c:v>Indian, North Indian, Curry, Cafe</c:v>
                </c:pt>
                <c:pt idx="7">
                  <c:v>Pizza</c:v>
                </c:pt>
                <c:pt idx="8">
                  <c:v>Scottish, Cafe</c:v>
                </c:pt>
                <c:pt idx="9">
                  <c:v>World Cuisine</c:v>
                </c:pt>
              </c:strCache>
            </c:strRef>
          </c:cat>
          <c:val>
            <c:numRef>
              <c:f>Pivots!$E$85:$E$95</c:f>
              <c:numCache>
                <c:formatCode>0.0</c:formatCode>
                <c:ptCount val="10"/>
                <c:pt idx="0">
                  <c:v>4.9000000000000004</c:v>
                </c:pt>
                <c:pt idx="1">
                  <c:v>4.9000000000000004</c:v>
                </c:pt>
                <c:pt idx="2">
                  <c:v>4.8333333333333339</c:v>
                </c:pt>
                <c:pt idx="3">
                  <c:v>4.7</c:v>
                </c:pt>
                <c:pt idx="4">
                  <c:v>4.7</c:v>
                </c:pt>
                <c:pt idx="5">
                  <c:v>4.8</c:v>
                </c:pt>
                <c:pt idx="6">
                  <c:v>4.7</c:v>
                </c:pt>
                <c:pt idx="7">
                  <c:v>4.7</c:v>
                </c:pt>
                <c:pt idx="8">
                  <c:v>4.7</c:v>
                </c:pt>
                <c:pt idx="9">
                  <c:v>4.9000000000000004</c:v>
                </c:pt>
              </c:numCache>
            </c:numRef>
          </c:val>
          <c:extLst>
            <c:ext xmlns:c16="http://schemas.microsoft.com/office/drawing/2014/chart" uri="{C3380CC4-5D6E-409C-BE32-E72D297353CC}">
              <c16:uniqueId val="{00000000-C30D-4080-B03E-2E0B2FA94CE8}"/>
            </c:ext>
          </c:extLst>
        </c:ser>
        <c:dLbls>
          <c:dLblPos val="outEnd"/>
          <c:showLegendKey val="0"/>
          <c:showVal val="1"/>
          <c:showCatName val="0"/>
          <c:showSerName val="0"/>
          <c:showPercent val="0"/>
          <c:showBubbleSize val="0"/>
        </c:dLbls>
        <c:gapWidth val="100"/>
        <c:overlap val="-24"/>
        <c:axId val="345768576"/>
        <c:axId val="345792576"/>
      </c:barChart>
      <c:catAx>
        <c:axId val="3457685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45792576"/>
        <c:crosses val="autoZero"/>
        <c:auto val="1"/>
        <c:lblAlgn val="ctr"/>
        <c:lblOffset val="100"/>
        <c:noMultiLvlLbl val="0"/>
      </c:catAx>
      <c:valAx>
        <c:axId val="345792576"/>
        <c:scaling>
          <c:orientation val="minMax"/>
        </c:scaling>
        <c:delete val="0"/>
        <c:axPos val="l"/>
        <c:majorGridlines>
          <c:spPr>
            <a:ln w="9525" cap="flat" cmpd="sng" algn="ctr">
              <a:solidFill>
                <a:schemeClr val="tx2">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45768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[Zomato_Data_1_edited.xlsx]Pivots!PivotTable11</c:name>
    <c:fmtId val="34"/>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Cuisine Rating</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dLbl>
          <c:idx val="0"/>
          <c:showLegendKey val="0"/>
          <c:showVal val="0"/>
          <c:showCatName val="0"/>
          <c:showSerName val="0"/>
          <c:showPercent val="0"/>
          <c:showBubbleSize val="0"/>
          <c:extLst>
            <c:ext xmlns:c15="http://schemas.microsoft.com/office/drawing/2012/chart" uri="{CE6537A1-D6FC-4f65-9D91-7224C49458BB}"/>
          </c:extLst>
        </c:dLbl>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dLbl>
          <c:idx val="0"/>
          <c:showLegendKey val="0"/>
          <c:showVal val="0"/>
          <c:showCatName val="0"/>
          <c:showSerName val="0"/>
          <c:showPercent val="0"/>
          <c:showBubbleSize val="0"/>
          <c:extLst>
            <c:ext xmlns:c15="http://schemas.microsoft.com/office/drawing/2012/chart" uri="{CE6537A1-D6FC-4f65-9D91-7224C49458BB}"/>
          </c:extLst>
        </c:dLbl>
      </c:pivotFmt>
      <c:pivotFmt>
        <c:idx val="121"/>
        <c:dLbl>
          <c:idx val="0"/>
          <c:showLegendKey val="0"/>
          <c:showVal val="0"/>
          <c:showCatName val="0"/>
          <c:showSerName val="0"/>
          <c:showPercent val="0"/>
          <c:showBubbleSize val="0"/>
          <c:extLst>
            <c:ext xmlns:c15="http://schemas.microsoft.com/office/drawing/2012/chart" uri="{CE6537A1-D6FC-4f65-9D91-7224C49458BB}"/>
          </c:extLst>
        </c:dLbl>
      </c:pivotFmt>
      <c:pivotFmt>
        <c:idx val="122"/>
        <c:dLbl>
          <c:idx val="0"/>
          <c:showLegendKey val="0"/>
          <c:showVal val="0"/>
          <c:showCatName val="0"/>
          <c:showSerName val="0"/>
          <c:showPercent val="0"/>
          <c:showBubbleSize val="0"/>
          <c:extLst>
            <c:ext xmlns:c15="http://schemas.microsoft.com/office/drawing/2012/chart" uri="{CE6537A1-D6FC-4f65-9D91-7224C49458BB}"/>
          </c:extLst>
        </c:dLbl>
      </c:pivotFmt>
      <c:pivotFmt>
        <c:idx val="123"/>
        <c:dLbl>
          <c:idx val="0"/>
          <c:showLegendKey val="0"/>
          <c:showVal val="0"/>
          <c:showCatName val="0"/>
          <c:showSerName val="0"/>
          <c:showPercent val="0"/>
          <c:showBubbleSize val="0"/>
          <c:extLst>
            <c:ext xmlns:c15="http://schemas.microsoft.com/office/drawing/2012/chart" uri="{CE6537A1-D6FC-4f65-9D91-7224C49458BB}"/>
          </c:extLst>
        </c:dLbl>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1"/>
        <c:dLbl>
          <c:idx val="0"/>
          <c:showLegendKey val="0"/>
          <c:showVal val="0"/>
          <c:showCatName val="0"/>
          <c:showSerName val="0"/>
          <c:showPercent val="0"/>
          <c:showBubbleSize val="0"/>
          <c:extLst>
            <c:ext xmlns:c15="http://schemas.microsoft.com/office/drawing/2012/chart" uri="{CE6537A1-D6FC-4f65-9D91-7224C49458BB}"/>
          </c:extLst>
        </c:dLbl>
      </c:pivotFmt>
      <c:pivotFmt>
        <c:idx val="3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Pivots!$E$84</c:f>
              <c:strCache>
                <c:ptCount val="1"/>
                <c:pt idx="0">
                  <c:v>Total</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50800" dist="25400" dir="5400000" rotWithShape="0">
                <a:srgbClr val="000000">
                  <a:alpha val="2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Pivots!$D$85:$D$95</c:f>
              <c:strCache>
                <c:ptCount val="10"/>
                <c:pt idx="0">
                  <c:v>American, Burger, Grill</c:v>
                </c:pt>
                <c:pt idx="1">
                  <c:v>American, Desserts</c:v>
                </c:pt>
                <c:pt idx="2">
                  <c:v>Continental, Indian</c:v>
                </c:pt>
                <c:pt idx="3">
                  <c:v>Desserts</c:v>
                </c:pt>
                <c:pt idx="4">
                  <c:v>Desserts, Bí-rek</c:v>
                </c:pt>
                <c:pt idx="5">
                  <c:v>Indian, Continental</c:v>
                </c:pt>
                <c:pt idx="6">
                  <c:v>Indian, North Indian, Curry, Cafe</c:v>
                </c:pt>
                <c:pt idx="7">
                  <c:v>Pizza</c:v>
                </c:pt>
                <c:pt idx="8">
                  <c:v>Scottish, Cafe</c:v>
                </c:pt>
                <c:pt idx="9">
                  <c:v>World Cuisine</c:v>
                </c:pt>
              </c:strCache>
            </c:strRef>
          </c:cat>
          <c:val>
            <c:numRef>
              <c:f>Pivots!$E$85:$E$95</c:f>
              <c:numCache>
                <c:formatCode>0.0</c:formatCode>
                <c:ptCount val="10"/>
                <c:pt idx="0">
                  <c:v>4.9000000000000004</c:v>
                </c:pt>
                <c:pt idx="1">
                  <c:v>4.7</c:v>
                </c:pt>
                <c:pt idx="2">
                  <c:v>4.9000000000000004</c:v>
                </c:pt>
                <c:pt idx="3">
                  <c:v>4.8000000000000007</c:v>
                </c:pt>
                <c:pt idx="4">
                  <c:v>4.7</c:v>
                </c:pt>
                <c:pt idx="5">
                  <c:v>4.8</c:v>
                </c:pt>
                <c:pt idx="6">
                  <c:v>4.7</c:v>
                </c:pt>
                <c:pt idx="7">
                  <c:v>4.7</c:v>
                </c:pt>
                <c:pt idx="8">
                  <c:v>4.7</c:v>
                </c:pt>
                <c:pt idx="9">
                  <c:v>4.9000000000000004</c:v>
                </c:pt>
              </c:numCache>
            </c:numRef>
          </c:val>
          <c:extLst>
            <c:ext xmlns:c16="http://schemas.microsoft.com/office/drawing/2014/chart" uri="{C3380CC4-5D6E-409C-BE32-E72D297353CC}">
              <c16:uniqueId val="{00000000-16CB-4FB0-B28D-380E27B439A3}"/>
            </c:ext>
          </c:extLst>
        </c:ser>
        <c:dLbls>
          <c:dLblPos val="outEnd"/>
          <c:showLegendKey val="0"/>
          <c:showVal val="1"/>
          <c:showCatName val="0"/>
          <c:showSerName val="0"/>
          <c:showPercent val="0"/>
          <c:showBubbleSize val="0"/>
        </c:dLbls>
        <c:gapWidth val="100"/>
        <c:overlap val="-24"/>
        <c:axId val="345768576"/>
        <c:axId val="345792576"/>
      </c:barChart>
      <c:catAx>
        <c:axId val="3457685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45792576"/>
        <c:crosses val="autoZero"/>
        <c:auto val="1"/>
        <c:lblAlgn val="ctr"/>
        <c:lblOffset val="100"/>
        <c:noMultiLvlLbl val="0"/>
      </c:catAx>
      <c:valAx>
        <c:axId val="345792576"/>
        <c:scaling>
          <c:orientation val="minMax"/>
        </c:scaling>
        <c:delete val="0"/>
        <c:axPos val="l"/>
        <c:majorGridlines>
          <c:spPr>
            <a:ln w="9525" cap="flat" cmpd="sng" algn="ctr">
              <a:solidFill>
                <a:schemeClr val="tx2">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345768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_rels/data19.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9AE09-3FAE-4DF0-BA18-B40D6419572F}" type="doc">
      <dgm:prSet loTypeId="urn:microsoft.com/office/officeart/2008/layout/VerticalAccentList" loCatId="list" qsTypeId="urn:microsoft.com/office/officeart/2005/8/quickstyle/simple1" qsCatId="simple" csTypeId="urn:microsoft.com/office/officeart/2005/8/colors/accent5_1" csCatId="accent5"/>
      <dgm:spPr/>
      <dgm:t>
        <a:bodyPr/>
        <a:lstStyle/>
        <a:p>
          <a:endParaRPr lang="en-IN"/>
        </a:p>
      </dgm:t>
    </dgm:pt>
    <dgm:pt modelId="{0660246C-C152-4478-935C-FD675AABD372}">
      <dgm:prSet/>
      <dgm:spPr/>
      <dgm:t>
        <a:bodyPr/>
        <a:lstStyle/>
        <a:p>
          <a:r>
            <a:rPr lang="en-IN" b="1" baseline="0" dirty="0"/>
            <a:t>Total number of restaurant</a:t>
          </a:r>
          <a:r>
            <a:rPr lang="en-IN" b="1" i="0" baseline="0" dirty="0"/>
            <a:t> </a:t>
          </a:r>
          <a:r>
            <a:rPr lang="en-IN" b="1" baseline="0" dirty="0"/>
            <a:t> is </a:t>
          </a:r>
          <a:r>
            <a:rPr lang="en-IN" b="1" i="0" baseline="0" dirty="0"/>
            <a:t>9551 including all the countries data.</a:t>
          </a:r>
          <a:endParaRPr lang="en-IN" dirty="0"/>
        </a:p>
      </dgm:t>
    </dgm:pt>
    <dgm:pt modelId="{DBF54CBB-CB72-4AFC-9D6C-2F63F439ED51}" type="parTrans" cxnId="{090D9E8A-5812-42E1-A5CA-E83A2E7BED5D}">
      <dgm:prSet/>
      <dgm:spPr/>
      <dgm:t>
        <a:bodyPr/>
        <a:lstStyle/>
        <a:p>
          <a:endParaRPr lang="en-IN"/>
        </a:p>
      </dgm:t>
    </dgm:pt>
    <dgm:pt modelId="{70C8D68F-4302-468E-B374-2A14E8535557}" type="sibTrans" cxnId="{090D9E8A-5812-42E1-A5CA-E83A2E7BED5D}">
      <dgm:prSet/>
      <dgm:spPr/>
      <dgm:t>
        <a:bodyPr/>
        <a:lstStyle/>
        <a:p>
          <a:endParaRPr lang="en-IN"/>
        </a:p>
      </dgm:t>
    </dgm:pt>
    <dgm:pt modelId="{4AA11FA1-E274-418E-B18E-EE982D7FD471}">
      <dgm:prSet/>
      <dgm:spPr/>
      <dgm:t>
        <a:bodyPr/>
        <a:lstStyle/>
        <a:p>
          <a:r>
            <a:rPr lang="en-IN" b="1" baseline="0"/>
            <a:t>Total number of voters on all countries is </a:t>
          </a:r>
          <a:r>
            <a:rPr lang="en-IN" b="1" i="0" baseline="0"/>
            <a:t>1498645.</a:t>
          </a:r>
          <a:endParaRPr lang="en-IN"/>
        </a:p>
      </dgm:t>
    </dgm:pt>
    <dgm:pt modelId="{9E799A99-4F47-4176-B94E-9A503CBB8F44}" type="parTrans" cxnId="{4124F745-C2F9-4CD2-970F-7D0643A505ED}">
      <dgm:prSet/>
      <dgm:spPr/>
      <dgm:t>
        <a:bodyPr/>
        <a:lstStyle/>
        <a:p>
          <a:endParaRPr lang="en-IN"/>
        </a:p>
      </dgm:t>
    </dgm:pt>
    <dgm:pt modelId="{1100E167-B912-4CFB-9D7E-24A7849B3CE3}" type="sibTrans" cxnId="{4124F745-C2F9-4CD2-970F-7D0643A505ED}">
      <dgm:prSet/>
      <dgm:spPr/>
      <dgm:t>
        <a:bodyPr/>
        <a:lstStyle/>
        <a:p>
          <a:endParaRPr lang="en-IN"/>
        </a:p>
      </dgm:t>
    </dgm:pt>
    <dgm:pt modelId="{994D7E11-3CE1-491C-B039-8828F8C3F7A6}">
      <dgm:prSet/>
      <dgm:spPr/>
      <dgm:t>
        <a:bodyPr/>
        <a:lstStyle/>
        <a:p>
          <a:r>
            <a:rPr lang="en-IN" b="1" baseline="0"/>
            <a:t>Total avg. Rating of all available countries data is  </a:t>
          </a:r>
          <a:r>
            <a:rPr lang="en-IN" b="1" i="0" baseline="0"/>
            <a:t>2.89126793.</a:t>
          </a:r>
          <a:endParaRPr lang="en-IN"/>
        </a:p>
      </dgm:t>
    </dgm:pt>
    <dgm:pt modelId="{C266D5D4-A700-4D04-B3EF-D361A1DACE12}" type="parTrans" cxnId="{053F41D3-594E-4A6E-88AA-39FBCA33A1E2}">
      <dgm:prSet/>
      <dgm:spPr/>
      <dgm:t>
        <a:bodyPr/>
        <a:lstStyle/>
        <a:p>
          <a:endParaRPr lang="en-IN"/>
        </a:p>
      </dgm:t>
    </dgm:pt>
    <dgm:pt modelId="{E45414FC-3517-4BC9-9227-6AEE25D6B200}" type="sibTrans" cxnId="{053F41D3-594E-4A6E-88AA-39FBCA33A1E2}">
      <dgm:prSet/>
      <dgm:spPr/>
      <dgm:t>
        <a:bodyPr/>
        <a:lstStyle/>
        <a:p>
          <a:endParaRPr lang="en-IN"/>
        </a:p>
      </dgm:t>
    </dgm:pt>
    <dgm:pt modelId="{25DED471-5A88-47F1-ABEF-ADC6EAB77FAA}">
      <dgm:prSet/>
      <dgm:spPr/>
      <dgm:t>
        <a:bodyPr/>
        <a:lstStyle/>
        <a:p>
          <a:r>
            <a:rPr lang="en-IN" b="1" baseline="0"/>
            <a:t>Total sum of avg. Cost for two </a:t>
          </a:r>
          <a:r>
            <a:rPr lang="en-IN" b="1" i="0" baseline="0"/>
            <a:t>11453662.</a:t>
          </a:r>
          <a:endParaRPr lang="en-IN"/>
        </a:p>
      </dgm:t>
    </dgm:pt>
    <dgm:pt modelId="{D7B5EF5F-5B18-4C9A-978F-ADB3208859C8}" type="parTrans" cxnId="{56D9A659-A106-4E8C-A916-7665C95F4179}">
      <dgm:prSet/>
      <dgm:spPr/>
      <dgm:t>
        <a:bodyPr/>
        <a:lstStyle/>
        <a:p>
          <a:endParaRPr lang="en-IN"/>
        </a:p>
      </dgm:t>
    </dgm:pt>
    <dgm:pt modelId="{BCA783A8-DF60-46A5-B5ED-4DE9D7528EE5}" type="sibTrans" cxnId="{56D9A659-A106-4E8C-A916-7665C95F4179}">
      <dgm:prSet/>
      <dgm:spPr/>
      <dgm:t>
        <a:bodyPr/>
        <a:lstStyle/>
        <a:p>
          <a:endParaRPr lang="en-IN"/>
        </a:p>
      </dgm:t>
    </dgm:pt>
    <dgm:pt modelId="{550A4FBA-91C8-4308-8D6C-D145790608C4}" type="pres">
      <dgm:prSet presAssocID="{C7F9AE09-3FAE-4DF0-BA18-B40D6419572F}" presName="Name0" presStyleCnt="0">
        <dgm:presLayoutVars>
          <dgm:chMax/>
          <dgm:chPref/>
          <dgm:dir/>
        </dgm:presLayoutVars>
      </dgm:prSet>
      <dgm:spPr/>
    </dgm:pt>
    <dgm:pt modelId="{52D2991F-8C6E-46CF-B083-42A3961E6DD8}" type="pres">
      <dgm:prSet presAssocID="{0660246C-C152-4478-935C-FD675AABD372}" presName="parenttextcomposite" presStyleCnt="0"/>
      <dgm:spPr/>
    </dgm:pt>
    <dgm:pt modelId="{D70E68A9-6795-4B0F-8BE0-23B3ADA35EAE}" type="pres">
      <dgm:prSet presAssocID="{0660246C-C152-4478-935C-FD675AABD372}" presName="parenttext" presStyleLbl="revTx" presStyleIdx="0" presStyleCnt="4">
        <dgm:presLayoutVars>
          <dgm:chMax/>
          <dgm:chPref val="2"/>
          <dgm:bulletEnabled val="1"/>
        </dgm:presLayoutVars>
      </dgm:prSet>
      <dgm:spPr/>
    </dgm:pt>
    <dgm:pt modelId="{2E28222C-4F2E-4F4C-8E6A-00678C6E135A}" type="pres">
      <dgm:prSet presAssocID="{0660246C-C152-4478-935C-FD675AABD372}" presName="parallelogramComposite" presStyleCnt="0"/>
      <dgm:spPr/>
    </dgm:pt>
    <dgm:pt modelId="{9015D224-5882-451E-BDB6-AF9BC3B28306}" type="pres">
      <dgm:prSet presAssocID="{0660246C-C152-4478-935C-FD675AABD372}" presName="parallelogram1" presStyleLbl="alignNode1" presStyleIdx="0" presStyleCnt="28"/>
      <dgm:spPr/>
    </dgm:pt>
    <dgm:pt modelId="{324177FA-3F22-45E2-A50A-4D4DDF466C21}" type="pres">
      <dgm:prSet presAssocID="{0660246C-C152-4478-935C-FD675AABD372}" presName="parallelogram2" presStyleLbl="alignNode1" presStyleIdx="1" presStyleCnt="28"/>
      <dgm:spPr/>
    </dgm:pt>
    <dgm:pt modelId="{FE26C0C5-C25D-4FAF-A947-1EEF53820559}" type="pres">
      <dgm:prSet presAssocID="{0660246C-C152-4478-935C-FD675AABD372}" presName="parallelogram3" presStyleLbl="alignNode1" presStyleIdx="2" presStyleCnt="28"/>
      <dgm:spPr/>
    </dgm:pt>
    <dgm:pt modelId="{CE27EF08-4AEE-4F01-808A-F28F022754CC}" type="pres">
      <dgm:prSet presAssocID="{0660246C-C152-4478-935C-FD675AABD372}" presName="parallelogram4" presStyleLbl="alignNode1" presStyleIdx="3" presStyleCnt="28"/>
      <dgm:spPr/>
    </dgm:pt>
    <dgm:pt modelId="{D2F2C99F-A594-49CB-B841-06C38534E8A8}" type="pres">
      <dgm:prSet presAssocID="{0660246C-C152-4478-935C-FD675AABD372}" presName="parallelogram5" presStyleLbl="alignNode1" presStyleIdx="4" presStyleCnt="28"/>
      <dgm:spPr/>
    </dgm:pt>
    <dgm:pt modelId="{BAABF84C-1774-410F-9DDB-A4D20C988A9C}" type="pres">
      <dgm:prSet presAssocID="{0660246C-C152-4478-935C-FD675AABD372}" presName="parallelogram6" presStyleLbl="alignNode1" presStyleIdx="5" presStyleCnt="28"/>
      <dgm:spPr/>
    </dgm:pt>
    <dgm:pt modelId="{DF1ACC65-99CD-4549-ADF7-366368294045}" type="pres">
      <dgm:prSet presAssocID="{0660246C-C152-4478-935C-FD675AABD372}" presName="parallelogram7" presStyleLbl="alignNode1" presStyleIdx="6" presStyleCnt="28"/>
      <dgm:spPr/>
    </dgm:pt>
    <dgm:pt modelId="{C30FF9CE-2550-418D-9E14-0C04335768E8}" type="pres">
      <dgm:prSet presAssocID="{70C8D68F-4302-468E-B374-2A14E8535557}" presName="sibTrans" presStyleCnt="0"/>
      <dgm:spPr/>
    </dgm:pt>
    <dgm:pt modelId="{CC318CC4-D38F-4559-A8C6-8F52FBF65C55}" type="pres">
      <dgm:prSet presAssocID="{4AA11FA1-E274-418E-B18E-EE982D7FD471}" presName="parenttextcomposite" presStyleCnt="0"/>
      <dgm:spPr/>
    </dgm:pt>
    <dgm:pt modelId="{65C7F878-674D-438E-A82C-D051CF5D9745}" type="pres">
      <dgm:prSet presAssocID="{4AA11FA1-E274-418E-B18E-EE982D7FD471}" presName="parenttext" presStyleLbl="revTx" presStyleIdx="1" presStyleCnt="4">
        <dgm:presLayoutVars>
          <dgm:chMax/>
          <dgm:chPref val="2"/>
          <dgm:bulletEnabled val="1"/>
        </dgm:presLayoutVars>
      </dgm:prSet>
      <dgm:spPr/>
    </dgm:pt>
    <dgm:pt modelId="{0A12440B-A6BF-4DC3-A47F-C9723D9F77C6}" type="pres">
      <dgm:prSet presAssocID="{4AA11FA1-E274-418E-B18E-EE982D7FD471}" presName="parallelogramComposite" presStyleCnt="0"/>
      <dgm:spPr/>
    </dgm:pt>
    <dgm:pt modelId="{052AF1E7-0F49-4B08-B075-8C5C19579393}" type="pres">
      <dgm:prSet presAssocID="{4AA11FA1-E274-418E-B18E-EE982D7FD471}" presName="parallelogram1" presStyleLbl="alignNode1" presStyleIdx="7" presStyleCnt="28"/>
      <dgm:spPr/>
    </dgm:pt>
    <dgm:pt modelId="{5B7F2E0B-332A-4BBC-887D-1EF3C829BD23}" type="pres">
      <dgm:prSet presAssocID="{4AA11FA1-E274-418E-B18E-EE982D7FD471}" presName="parallelogram2" presStyleLbl="alignNode1" presStyleIdx="8" presStyleCnt="28"/>
      <dgm:spPr/>
    </dgm:pt>
    <dgm:pt modelId="{4F430568-391A-44BE-91CA-D17D1F3EC07E}" type="pres">
      <dgm:prSet presAssocID="{4AA11FA1-E274-418E-B18E-EE982D7FD471}" presName="parallelogram3" presStyleLbl="alignNode1" presStyleIdx="9" presStyleCnt="28"/>
      <dgm:spPr/>
    </dgm:pt>
    <dgm:pt modelId="{D03BEF06-2071-4B35-95F2-FD6562FBF5FA}" type="pres">
      <dgm:prSet presAssocID="{4AA11FA1-E274-418E-B18E-EE982D7FD471}" presName="parallelogram4" presStyleLbl="alignNode1" presStyleIdx="10" presStyleCnt="28"/>
      <dgm:spPr/>
    </dgm:pt>
    <dgm:pt modelId="{1214D4FB-E073-4795-8D5C-6535607B59E1}" type="pres">
      <dgm:prSet presAssocID="{4AA11FA1-E274-418E-B18E-EE982D7FD471}" presName="parallelogram5" presStyleLbl="alignNode1" presStyleIdx="11" presStyleCnt="28"/>
      <dgm:spPr/>
    </dgm:pt>
    <dgm:pt modelId="{086D1987-A5D0-4629-BFD1-94CC9F24C803}" type="pres">
      <dgm:prSet presAssocID="{4AA11FA1-E274-418E-B18E-EE982D7FD471}" presName="parallelogram6" presStyleLbl="alignNode1" presStyleIdx="12" presStyleCnt="28"/>
      <dgm:spPr/>
    </dgm:pt>
    <dgm:pt modelId="{26848EB1-D178-48A7-85A5-73A745CAB5D2}" type="pres">
      <dgm:prSet presAssocID="{4AA11FA1-E274-418E-B18E-EE982D7FD471}" presName="parallelogram7" presStyleLbl="alignNode1" presStyleIdx="13" presStyleCnt="28"/>
      <dgm:spPr/>
    </dgm:pt>
    <dgm:pt modelId="{552B4A11-4044-4A52-BC70-8215DCBCF276}" type="pres">
      <dgm:prSet presAssocID="{1100E167-B912-4CFB-9D7E-24A7849B3CE3}" presName="sibTrans" presStyleCnt="0"/>
      <dgm:spPr/>
    </dgm:pt>
    <dgm:pt modelId="{A9A589B7-4CA0-4172-9794-E00DA77718F5}" type="pres">
      <dgm:prSet presAssocID="{994D7E11-3CE1-491C-B039-8828F8C3F7A6}" presName="parenttextcomposite" presStyleCnt="0"/>
      <dgm:spPr/>
    </dgm:pt>
    <dgm:pt modelId="{2E47E789-59B3-4289-9347-5008D8BF7729}" type="pres">
      <dgm:prSet presAssocID="{994D7E11-3CE1-491C-B039-8828F8C3F7A6}" presName="parenttext" presStyleLbl="revTx" presStyleIdx="2" presStyleCnt="4">
        <dgm:presLayoutVars>
          <dgm:chMax/>
          <dgm:chPref val="2"/>
          <dgm:bulletEnabled val="1"/>
        </dgm:presLayoutVars>
      </dgm:prSet>
      <dgm:spPr/>
    </dgm:pt>
    <dgm:pt modelId="{33C4B95C-3550-4504-B18C-C3935B81CD0E}" type="pres">
      <dgm:prSet presAssocID="{994D7E11-3CE1-491C-B039-8828F8C3F7A6}" presName="parallelogramComposite" presStyleCnt="0"/>
      <dgm:spPr/>
    </dgm:pt>
    <dgm:pt modelId="{EC266ECA-9A94-491F-BB32-10AE3D8792E0}" type="pres">
      <dgm:prSet presAssocID="{994D7E11-3CE1-491C-B039-8828F8C3F7A6}" presName="parallelogram1" presStyleLbl="alignNode1" presStyleIdx="14" presStyleCnt="28"/>
      <dgm:spPr/>
    </dgm:pt>
    <dgm:pt modelId="{70076B17-36A7-4036-9EEF-237A0331FF7C}" type="pres">
      <dgm:prSet presAssocID="{994D7E11-3CE1-491C-B039-8828F8C3F7A6}" presName="parallelogram2" presStyleLbl="alignNode1" presStyleIdx="15" presStyleCnt="28"/>
      <dgm:spPr/>
    </dgm:pt>
    <dgm:pt modelId="{824507EA-26F3-4491-AB83-B71D95D4BB39}" type="pres">
      <dgm:prSet presAssocID="{994D7E11-3CE1-491C-B039-8828F8C3F7A6}" presName="parallelogram3" presStyleLbl="alignNode1" presStyleIdx="16" presStyleCnt="28"/>
      <dgm:spPr/>
    </dgm:pt>
    <dgm:pt modelId="{337DCDBB-AC8C-47A9-A953-0E174D462F7C}" type="pres">
      <dgm:prSet presAssocID="{994D7E11-3CE1-491C-B039-8828F8C3F7A6}" presName="parallelogram4" presStyleLbl="alignNode1" presStyleIdx="17" presStyleCnt="28"/>
      <dgm:spPr/>
    </dgm:pt>
    <dgm:pt modelId="{506BFEF1-8F09-479B-8252-0E8B366863F3}" type="pres">
      <dgm:prSet presAssocID="{994D7E11-3CE1-491C-B039-8828F8C3F7A6}" presName="parallelogram5" presStyleLbl="alignNode1" presStyleIdx="18" presStyleCnt="28"/>
      <dgm:spPr/>
    </dgm:pt>
    <dgm:pt modelId="{B4B26670-5166-4BE9-BBAF-E3F4F9B3917C}" type="pres">
      <dgm:prSet presAssocID="{994D7E11-3CE1-491C-B039-8828F8C3F7A6}" presName="parallelogram6" presStyleLbl="alignNode1" presStyleIdx="19" presStyleCnt="28"/>
      <dgm:spPr/>
    </dgm:pt>
    <dgm:pt modelId="{7D8B7D9D-94B5-4E0A-8AAA-068F77406DCE}" type="pres">
      <dgm:prSet presAssocID="{994D7E11-3CE1-491C-B039-8828F8C3F7A6}" presName="parallelogram7" presStyleLbl="alignNode1" presStyleIdx="20" presStyleCnt="28"/>
      <dgm:spPr/>
    </dgm:pt>
    <dgm:pt modelId="{DDDDDB3D-66A7-4F93-9D43-4034BC24A54F}" type="pres">
      <dgm:prSet presAssocID="{E45414FC-3517-4BC9-9227-6AEE25D6B200}" presName="sibTrans" presStyleCnt="0"/>
      <dgm:spPr/>
    </dgm:pt>
    <dgm:pt modelId="{F363E5CB-9BE7-4DC1-9BD7-D2F76B7010AA}" type="pres">
      <dgm:prSet presAssocID="{25DED471-5A88-47F1-ABEF-ADC6EAB77FAA}" presName="parenttextcomposite" presStyleCnt="0"/>
      <dgm:spPr/>
    </dgm:pt>
    <dgm:pt modelId="{AB834AD5-D266-4CBE-82CB-B7D6D62BAD78}" type="pres">
      <dgm:prSet presAssocID="{25DED471-5A88-47F1-ABEF-ADC6EAB77FAA}" presName="parenttext" presStyleLbl="revTx" presStyleIdx="3" presStyleCnt="4">
        <dgm:presLayoutVars>
          <dgm:chMax/>
          <dgm:chPref val="2"/>
          <dgm:bulletEnabled val="1"/>
        </dgm:presLayoutVars>
      </dgm:prSet>
      <dgm:spPr/>
    </dgm:pt>
    <dgm:pt modelId="{CFCA9187-4A2A-4F52-BC57-6477EA2932AD}" type="pres">
      <dgm:prSet presAssocID="{25DED471-5A88-47F1-ABEF-ADC6EAB77FAA}" presName="parallelogramComposite" presStyleCnt="0"/>
      <dgm:spPr/>
    </dgm:pt>
    <dgm:pt modelId="{57D51872-71F3-4AE6-B161-4B581068A0DA}" type="pres">
      <dgm:prSet presAssocID="{25DED471-5A88-47F1-ABEF-ADC6EAB77FAA}" presName="parallelogram1" presStyleLbl="alignNode1" presStyleIdx="21" presStyleCnt="28"/>
      <dgm:spPr/>
    </dgm:pt>
    <dgm:pt modelId="{AB71225A-B052-4B64-82C6-DCFBB75266FC}" type="pres">
      <dgm:prSet presAssocID="{25DED471-5A88-47F1-ABEF-ADC6EAB77FAA}" presName="parallelogram2" presStyleLbl="alignNode1" presStyleIdx="22" presStyleCnt="28"/>
      <dgm:spPr/>
    </dgm:pt>
    <dgm:pt modelId="{1D63645C-1813-45B0-96FE-57F8071977DE}" type="pres">
      <dgm:prSet presAssocID="{25DED471-5A88-47F1-ABEF-ADC6EAB77FAA}" presName="parallelogram3" presStyleLbl="alignNode1" presStyleIdx="23" presStyleCnt="28"/>
      <dgm:spPr/>
    </dgm:pt>
    <dgm:pt modelId="{5E2FAF92-A1F8-471C-811B-EA44272AEC40}" type="pres">
      <dgm:prSet presAssocID="{25DED471-5A88-47F1-ABEF-ADC6EAB77FAA}" presName="parallelogram4" presStyleLbl="alignNode1" presStyleIdx="24" presStyleCnt="28"/>
      <dgm:spPr/>
    </dgm:pt>
    <dgm:pt modelId="{3C2F60CF-8CE9-4272-94E7-7186208F0704}" type="pres">
      <dgm:prSet presAssocID="{25DED471-5A88-47F1-ABEF-ADC6EAB77FAA}" presName="parallelogram5" presStyleLbl="alignNode1" presStyleIdx="25" presStyleCnt="28"/>
      <dgm:spPr/>
    </dgm:pt>
    <dgm:pt modelId="{D4C707B5-AA52-4C39-A39B-9D31F5DFAE65}" type="pres">
      <dgm:prSet presAssocID="{25DED471-5A88-47F1-ABEF-ADC6EAB77FAA}" presName="parallelogram6" presStyleLbl="alignNode1" presStyleIdx="26" presStyleCnt="28"/>
      <dgm:spPr/>
    </dgm:pt>
    <dgm:pt modelId="{BDD2C82E-814B-4A09-A8B9-EE4CF03F9994}" type="pres">
      <dgm:prSet presAssocID="{25DED471-5A88-47F1-ABEF-ADC6EAB77FAA}" presName="parallelogram7" presStyleLbl="alignNode1" presStyleIdx="27" presStyleCnt="28"/>
      <dgm:spPr/>
    </dgm:pt>
  </dgm:ptLst>
  <dgm:cxnLst>
    <dgm:cxn modelId="{72AD9133-3CDF-400C-B17B-FF1C8724A04F}" type="presOf" srcId="{994D7E11-3CE1-491C-B039-8828F8C3F7A6}" destId="{2E47E789-59B3-4289-9347-5008D8BF7729}" srcOrd="0" destOrd="0" presId="urn:microsoft.com/office/officeart/2008/layout/VerticalAccentList"/>
    <dgm:cxn modelId="{4124F745-C2F9-4CD2-970F-7D0643A505ED}" srcId="{C7F9AE09-3FAE-4DF0-BA18-B40D6419572F}" destId="{4AA11FA1-E274-418E-B18E-EE982D7FD471}" srcOrd="1" destOrd="0" parTransId="{9E799A99-4F47-4176-B94E-9A503CBB8F44}" sibTransId="{1100E167-B912-4CFB-9D7E-24A7849B3CE3}"/>
    <dgm:cxn modelId="{56D9A659-A106-4E8C-A916-7665C95F4179}" srcId="{C7F9AE09-3FAE-4DF0-BA18-B40D6419572F}" destId="{25DED471-5A88-47F1-ABEF-ADC6EAB77FAA}" srcOrd="3" destOrd="0" parTransId="{D7B5EF5F-5B18-4C9A-978F-ADB3208859C8}" sibTransId="{BCA783A8-DF60-46A5-B5ED-4DE9D7528EE5}"/>
    <dgm:cxn modelId="{A1B32B83-9162-49E6-827E-D2EB28966DF5}" type="presOf" srcId="{4AA11FA1-E274-418E-B18E-EE982D7FD471}" destId="{65C7F878-674D-438E-A82C-D051CF5D9745}" srcOrd="0" destOrd="0" presId="urn:microsoft.com/office/officeart/2008/layout/VerticalAccentList"/>
    <dgm:cxn modelId="{090D9E8A-5812-42E1-A5CA-E83A2E7BED5D}" srcId="{C7F9AE09-3FAE-4DF0-BA18-B40D6419572F}" destId="{0660246C-C152-4478-935C-FD675AABD372}" srcOrd="0" destOrd="0" parTransId="{DBF54CBB-CB72-4AFC-9D6C-2F63F439ED51}" sibTransId="{70C8D68F-4302-468E-B374-2A14E8535557}"/>
    <dgm:cxn modelId="{1598B3BD-705A-4E84-9D6B-707F773DF9D5}" type="presOf" srcId="{C7F9AE09-3FAE-4DF0-BA18-B40D6419572F}" destId="{550A4FBA-91C8-4308-8D6C-D145790608C4}" srcOrd="0" destOrd="0" presId="urn:microsoft.com/office/officeart/2008/layout/VerticalAccentList"/>
    <dgm:cxn modelId="{B991A5BF-A83C-47A9-91C5-3004A8EB33EF}" type="presOf" srcId="{25DED471-5A88-47F1-ABEF-ADC6EAB77FAA}" destId="{AB834AD5-D266-4CBE-82CB-B7D6D62BAD78}" srcOrd="0" destOrd="0" presId="urn:microsoft.com/office/officeart/2008/layout/VerticalAccentList"/>
    <dgm:cxn modelId="{053F41D3-594E-4A6E-88AA-39FBCA33A1E2}" srcId="{C7F9AE09-3FAE-4DF0-BA18-B40D6419572F}" destId="{994D7E11-3CE1-491C-B039-8828F8C3F7A6}" srcOrd="2" destOrd="0" parTransId="{C266D5D4-A700-4D04-B3EF-D361A1DACE12}" sibTransId="{E45414FC-3517-4BC9-9227-6AEE25D6B200}"/>
    <dgm:cxn modelId="{9A0967E5-C814-4399-9674-B1900A655369}" type="presOf" srcId="{0660246C-C152-4478-935C-FD675AABD372}" destId="{D70E68A9-6795-4B0F-8BE0-23B3ADA35EAE}" srcOrd="0" destOrd="0" presId="urn:microsoft.com/office/officeart/2008/layout/VerticalAccentList"/>
    <dgm:cxn modelId="{CDCA1004-5A62-46EB-86E2-36EC894C1799}" type="presParOf" srcId="{550A4FBA-91C8-4308-8D6C-D145790608C4}" destId="{52D2991F-8C6E-46CF-B083-42A3961E6DD8}" srcOrd="0" destOrd="0" presId="urn:microsoft.com/office/officeart/2008/layout/VerticalAccentList"/>
    <dgm:cxn modelId="{1C91387B-9C0C-4A3A-A82B-FB5B47C46D77}" type="presParOf" srcId="{52D2991F-8C6E-46CF-B083-42A3961E6DD8}" destId="{D70E68A9-6795-4B0F-8BE0-23B3ADA35EAE}" srcOrd="0" destOrd="0" presId="urn:microsoft.com/office/officeart/2008/layout/VerticalAccentList"/>
    <dgm:cxn modelId="{A26FDD52-91B3-4B16-B5F1-F3798D9479A5}" type="presParOf" srcId="{550A4FBA-91C8-4308-8D6C-D145790608C4}" destId="{2E28222C-4F2E-4F4C-8E6A-00678C6E135A}" srcOrd="1" destOrd="0" presId="urn:microsoft.com/office/officeart/2008/layout/VerticalAccentList"/>
    <dgm:cxn modelId="{1D6176F5-60AF-45BA-9E08-5AB4B0E61030}" type="presParOf" srcId="{2E28222C-4F2E-4F4C-8E6A-00678C6E135A}" destId="{9015D224-5882-451E-BDB6-AF9BC3B28306}" srcOrd="0" destOrd="0" presId="urn:microsoft.com/office/officeart/2008/layout/VerticalAccentList"/>
    <dgm:cxn modelId="{3FE503BC-9A0C-4BF8-9A7A-6D0F0ECC366D}" type="presParOf" srcId="{2E28222C-4F2E-4F4C-8E6A-00678C6E135A}" destId="{324177FA-3F22-45E2-A50A-4D4DDF466C21}" srcOrd="1" destOrd="0" presId="urn:microsoft.com/office/officeart/2008/layout/VerticalAccentList"/>
    <dgm:cxn modelId="{9833AC99-7113-4C57-AED3-D6C61ECEE06F}" type="presParOf" srcId="{2E28222C-4F2E-4F4C-8E6A-00678C6E135A}" destId="{FE26C0C5-C25D-4FAF-A947-1EEF53820559}" srcOrd="2" destOrd="0" presId="urn:microsoft.com/office/officeart/2008/layout/VerticalAccentList"/>
    <dgm:cxn modelId="{5BEB3AB9-887F-4B6F-AD3D-06632CFAA5A1}" type="presParOf" srcId="{2E28222C-4F2E-4F4C-8E6A-00678C6E135A}" destId="{CE27EF08-4AEE-4F01-808A-F28F022754CC}" srcOrd="3" destOrd="0" presId="urn:microsoft.com/office/officeart/2008/layout/VerticalAccentList"/>
    <dgm:cxn modelId="{77995EBD-F6D5-48B4-B042-CE6BC780D7EA}" type="presParOf" srcId="{2E28222C-4F2E-4F4C-8E6A-00678C6E135A}" destId="{D2F2C99F-A594-49CB-B841-06C38534E8A8}" srcOrd="4" destOrd="0" presId="urn:microsoft.com/office/officeart/2008/layout/VerticalAccentList"/>
    <dgm:cxn modelId="{0833FA4A-CEBA-426B-89A9-FA13907DA4FB}" type="presParOf" srcId="{2E28222C-4F2E-4F4C-8E6A-00678C6E135A}" destId="{BAABF84C-1774-410F-9DDB-A4D20C988A9C}" srcOrd="5" destOrd="0" presId="urn:microsoft.com/office/officeart/2008/layout/VerticalAccentList"/>
    <dgm:cxn modelId="{37933E29-46AB-4804-9EEE-6017BB8B5DDC}" type="presParOf" srcId="{2E28222C-4F2E-4F4C-8E6A-00678C6E135A}" destId="{DF1ACC65-99CD-4549-ADF7-366368294045}" srcOrd="6" destOrd="0" presId="urn:microsoft.com/office/officeart/2008/layout/VerticalAccentList"/>
    <dgm:cxn modelId="{659FFD1B-D212-43CB-A400-0252CA514BAD}" type="presParOf" srcId="{550A4FBA-91C8-4308-8D6C-D145790608C4}" destId="{C30FF9CE-2550-418D-9E14-0C04335768E8}" srcOrd="2" destOrd="0" presId="urn:microsoft.com/office/officeart/2008/layout/VerticalAccentList"/>
    <dgm:cxn modelId="{75E17419-3E3C-44F8-87DF-1D4F56F58AE6}" type="presParOf" srcId="{550A4FBA-91C8-4308-8D6C-D145790608C4}" destId="{CC318CC4-D38F-4559-A8C6-8F52FBF65C55}" srcOrd="3" destOrd="0" presId="urn:microsoft.com/office/officeart/2008/layout/VerticalAccentList"/>
    <dgm:cxn modelId="{0C7CC2C3-6CD8-4DE0-9723-907F23902DFC}" type="presParOf" srcId="{CC318CC4-D38F-4559-A8C6-8F52FBF65C55}" destId="{65C7F878-674D-438E-A82C-D051CF5D9745}" srcOrd="0" destOrd="0" presId="urn:microsoft.com/office/officeart/2008/layout/VerticalAccentList"/>
    <dgm:cxn modelId="{7332557D-50B0-4C12-9AAC-9957D4FE0701}" type="presParOf" srcId="{550A4FBA-91C8-4308-8D6C-D145790608C4}" destId="{0A12440B-A6BF-4DC3-A47F-C9723D9F77C6}" srcOrd="4" destOrd="0" presId="urn:microsoft.com/office/officeart/2008/layout/VerticalAccentList"/>
    <dgm:cxn modelId="{C3DE93D3-8F26-47EA-B10B-A043B82896BE}" type="presParOf" srcId="{0A12440B-A6BF-4DC3-A47F-C9723D9F77C6}" destId="{052AF1E7-0F49-4B08-B075-8C5C19579393}" srcOrd="0" destOrd="0" presId="urn:microsoft.com/office/officeart/2008/layout/VerticalAccentList"/>
    <dgm:cxn modelId="{2B3C9EBD-2F56-410D-90B7-F2F2EB0BE2D7}" type="presParOf" srcId="{0A12440B-A6BF-4DC3-A47F-C9723D9F77C6}" destId="{5B7F2E0B-332A-4BBC-887D-1EF3C829BD23}" srcOrd="1" destOrd="0" presId="urn:microsoft.com/office/officeart/2008/layout/VerticalAccentList"/>
    <dgm:cxn modelId="{799C8AD2-10DC-4C75-96E9-DE5741F10055}" type="presParOf" srcId="{0A12440B-A6BF-4DC3-A47F-C9723D9F77C6}" destId="{4F430568-391A-44BE-91CA-D17D1F3EC07E}" srcOrd="2" destOrd="0" presId="urn:microsoft.com/office/officeart/2008/layout/VerticalAccentList"/>
    <dgm:cxn modelId="{50748B65-FF97-424D-A923-3089E38EA0E7}" type="presParOf" srcId="{0A12440B-A6BF-4DC3-A47F-C9723D9F77C6}" destId="{D03BEF06-2071-4B35-95F2-FD6562FBF5FA}" srcOrd="3" destOrd="0" presId="urn:microsoft.com/office/officeart/2008/layout/VerticalAccentList"/>
    <dgm:cxn modelId="{152C08ED-BDCF-4734-98B0-9ECB65066C42}" type="presParOf" srcId="{0A12440B-A6BF-4DC3-A47F-C9723D9F77C6}" destId="{1214D4FB-E073-4795-8D5C-6535607B59E1}" srcOrd="4" destOrd="0" presId="urn:microsoft.com/office/officeart/2008/layout/VerticalAccentList"/>
    <dgm:cxn modelId="{281E48F9-DCE8-4936-B73A-B86FD3B310C8}" type="presParOf" srcId="{0A12440B-A6BF-4DC3-A47F-C9723D9F77C6}" destId="{086D1987-A5D0-4629-BFD1-94CC9F24C803}" srcOrd="5" destOrd="0" presId="urn:microsoft.com/office/officeart/2008/layout/VerticalAccentList"/>
    <dgm:cxn modelId="{11E33C2E-66FB-487E-8156-DEABE22E6B7E}" type="presParOf" srcId="{0A12440B-A6BF-4DC3-A47F-C9723D9F77C6}" destId="{26848EB1-D178-48A7-85A5-73A745CAB5D2}" srcOrd="6" destOrd="0" presId="urn:microsoft.com/office/officeart/2008/layout/VerticalAccentList"/>
    <dgm:cxn modelId="{704AFD16-334A-4854-AFFD-0271BB2F8ED9}" type="presParOf" srcId="{550A4FBA-91C8-4308-8D6C-D145790608C4}" destId="{552B4A11-4044-4A52-BC70-8215DCBCF276}" srcOrd="5" destOrd="0" presId="urn:microsoft.com/office/officeart/2008/layout/VerticalAccentList"/>
    <dgm:cxn modelId="{278EB2DF-A77D-4FA3-8F25-6EAE46E4C52F}" type="presParOf" srcId="{550A4FBA-91C8-4308-8D6C-D145790608C4}" destId="{A9A589B7-4CA0-4172-9794-E00DA77718F5}" srcOrd="6" destOrd="0" presId="urn:microsoft.com/office/officeart/2008/layout/VerticalAccentList"/>
    <dgm:cxn modelId="{12EF377D-39EA-4209-B542-D464B34D7198}" type="presParOf" srcId="{A9A589B7-4CA0-4172-9794-E00DA77718F5}" destId="{2E47E789-59B3-4289-9347-5008D8BF7729}" srcOrd="0" destOrd="0" presId="urn:microsoft.com/office/officeart/2008/layout/VerticalAccentList"/>
    <dgm:cxn modelId="{E0DA6FC2-6E95-4735-9E02-9CE48434A95C}" type="presParOf" srcId="{550A4FBA-91C8-4308-8D6C-D145790608C4}" destId="{33C4B95C-3550-4504-B18C-C3935B81CD0E}" srcOrd="7" destOrd="0" presId="urn:microsoft.com/office/officeart/2008/layout/VerticalAccentList"/>
    <dgm:cxn modelId="{8E209805-0FD4-4ACB-B0B9-FBB8C80395AD}" type="presParOf" srcId="{33C4B95C-3550-4504-B18C-C3935B81CD0E}" destId="{EC266ECA-9A94-491F-BB32-10AE3D8792E0}" srcOrd="0" destOrd="0" presId="urn:microsoft.com/office/officeart/2008/layout/VerticalAccentList"/>
    <dgm:cxn modelId="{983F90A9-F882-4B0D-9BD0-216AA5308A2E}" type="presParOf" srcId="{33C4B95C-3550-4504-B18C-C3935B81CD0E}" destId="{70076B17-36A7-4036-9EEF-237A0331FF7C}" srcOrd="1" destOrd="0" presId="urn:microsoft.com/office/officeart/2008/layout/VerticalAccentList"/>
    <dgm:cxn modelId="{AA183B77-093C-4145-9C6E-344BBCE63DB0}" type="presParOf" srcId="{33C4B95C-3550-4504-B18C-C3935B81CD0E}" destId="{824507EA-26F3-4491-AB83-B71D95D4BB39}" srcOrd="2" destOrd="0" presId="urn:microsoft.com/office/officeart/2008/layout/VerticalAccentList"/>
    <dgm:cxn modelId="{F7B992A6-CB19-48B7-BB08-81A31484AECB}" type="presParOf" srcId="{33C4B95C-3550-4504-B18C-C3935B81CD0E}" destId="{337DCDBB-AC8C-47A9-A953-0E174D462F7C}" srcOrd="3" destOrd="0" presId="urn:microsoft.com/office/officeart/2008/layout/VerticalAccentList"/>
    <dgm:cxn modelId="{25814023-9694-400F-8256-5A0E583F7989}" type="presParOf" srcId="{33C4B95C-3550-4504-B18C-C3935B81CD0E}" destId="{506BFEF1-8F09-479B-8252-0E8B366863F3}" srcOrd="4" destOrd="0" presId="urn:microsoft.com/office/officeart/2008/layout/VerticalAccentList"/>
    <dgm:cxn modelId="{32C17EF1-D3FE-42C0-8F2A-1DD60D543028}" type="presParOf" srcId="{33C4B95C-3550-4504-B18C-C3935B81CD0E}" destId="{B4B26670-5166-4BE9-BBAF-E3F4F9B3917C}" srcOrd="5" destOrd="0" presId="urn:microsoft.com/office/officeart/2008/layout/VerticalAccentList"/>
    <dgm:cxn modelId="{048E8B9B-390E-4699-8983-2FB026DAD78A}" type="presParOf" srcId="{33C4B95C-3550-4504-B18C-C3935B81CD0E}" destId="{7D8B7D9D-94B5-4E0A-8AAA-068F77406DCE}" srcOrd="6" destOrd="0" presId="urn:microsoft.com/office/officeart/2008/layout/VerticalAccentList"/>
    <dgm:cxn modelId="{5F4CBC25-6C95-4DF8-872F-3758D6C347D4}" type="presParOf" srcId="{550A4FBA-91C8-4308-8D6C-D145790608C4}" destId="{DDDDDB3D-66A7-4F93-9D43-4034BC24A54F}" srcOrd="8" destOrd="0" presId="urn:microsoft.com/office/officeart/2008/layout/VerticalAccentList"/>
    <dgm:cxn modelId="{6C595AF7-3E2C-463D-8E2F-B1F4EF215C71}" type="presParOf" srcId="{550A4FBA-91C8-4308-8D6C-D145790608C4}" destId="{F363E5CB-9BE7-4DC1-9BD7-D2F76B7010AA}" srcOrd="9" destOrd="0" presId="urn:microsoft.com/office/officeart/2008/layout/VerticalAccentList"/>
    <dgm:cxn modelId="{4E4FA744-02CD-4C7C-A7DE-4EFEEE8877DB}" type="presParOf" srcId="{F363E5CB-9BE7-4DC1-9BD7-D2F76B7010AA}" destId="{AB834AD5-D266-4CBE-82CB-B7D6D62BAD78}" srcOrd="0" destOrd="0" presId="urn:microsoft.com/office/officeart/2008/layout/VerticalAccentList"/>
    <dgm:cxn modelId="{7D0536AF-B4DF-4E51-AAD7-B3CDD36A7DDE}" type="presParOf" srcId="{550A4FBA-91C8-4308-8D6C-D145790608C4}" destId="{CFCA9187-4A2A-4F52-BC57-6477EA2932AD}" srcOrd="10" destOrd="0" presId="urn:microsoft.com/office/officeart/2008/layout/VerticalAccentList"/>
    <dgm:cxn modelId="{D2EFEC8C-17E4-4919-AA22-3771C6A69B26}" type="presParOf" srcId="{CFCA9187-4A2A-4F52-BC57-6477EA2932AD}" destId="{57D51872-71F3-4AE6-B161-4B581068A0DA}" srcOrd="0" destOrd="0" presId="urn:microsoft.com/office/officeart/2008/layout/VerticalAccentList"/>
    <dgm:cxn modelId="{D14DAFED-76E2-4307-BA20-6DF75A811D4F}" type="presParOf" srcId="{CFCA9187-4A2A-4F52-BC57-6477EA2932AD}" destId="{AB71225A-B052-4B64-82C6-DCFBB75266FC}" srcOrd="1" destOrd="0" presId="urn:microsoft.com/office/officeart/2008/layout/VerticalAccentList"/>
    <dgm:cxn modelId="{9EE5E35A-F7DE-44CD-8983-C46ACE970395}" type="presParOf" srcId="{CFCA9187-4A2A-4F52-BC57-6477EA2932AD}" destId="{1D63645C-1813-45B0-96FE-57F8071977DE}" srcOrd="2" destOrd="0" presId="urn:microsoft.com/office/officeart/2008/layout/VerticalAccentList"/>
    <dgm:cxn modelId="{F7CED677-B433-46DC-88D2-FC34FBA052DD}" type="presParOf" srcId="{CFCA9187-4A2A-4F52-BC57-6477EA2932AD}" destId="{5E2FAF92-A1F8-471C-811B-EA44272AEC40}" srcOrd="3" destOrd="0" presId="urn:microsoft.com/office/officeart/2008/layout/VerticalAccentList"/>
    <dgm:cxn modelId="{1C48242D-643B-4DFB-8323-93F506BD12F4}" type="presParOf" srcId="{CFCA9187-4A2A-4F52-BC57-6477EA2932AD}" destId="{3C2F60CF-8CE9-4272-94E7-7186208F0704}" srcOrd="4" destOrd="0" presId="urn:microsoft.com/office/officeart/2008/layout/VerticalAccentList"/>
    <dgm:cxn modelId="{58A7B05B-AE2E-447F-BEBE-4B1218DEF210}" type="presParOf" srcId="{CFCA9187-4A2A-4F52-BC57-6477EA2932AD}" destId="{D4C707B5-AA52-4C39-A39B-9D31F5DFAE65}" srcOrd="5" destOrd="0" presId="urn:microsoft.com/office/officeart/2008/layout/VerticalAccentList"/>
    <dgm:cxn modelId="{3FC4B1A2-337A-4ED2-ABBE-A78B141BEE72}" type="presParOf" srcId="{CFCA9187-4A2A-4F52-BC57-6477EA2932AD}" destId="{BDD2C82E-814B-4A09-A8B9-EE4CF03F9994}"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8B523F-2952-411E-85E4-93002CC293AA}"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IN"/>
        </a:p>
      </dgm:t>
    </dgm:pt>
    <dgm:pt modelId="{1AB6DF71-F886-4542-BFE8-1DE4889C3565}">
      <dgm:prSet custT="1"/>
      <dgm:spPr/>
      <dgm:t>
        <a:bodyPr/>
        <a:lstStyle/>
        <a:p>
          <a:r>
            <a:rPr lang="en-GB" sz="2000" b="1" u="sng" dirty="0">
              <a:latin typeface="Palatino Linotype" panose="02040502050505030304" pitchFamily="18" charset="0"/>
            </a:rPr>
            <a:t>Selection Criteria – </a:t>
          </a:r>
          <a:endParaRPr lang="en-IN" sz="2000" dirty="0">
            <a:latin typeface="Palatino Linotype" panose="02040502050505030304" pitchFamily="18" charset="0"/>
          </a:endParaRPr>
        </a:p>
      </dgm:t>
    </dgm:pt>
    <dgm:pt modelId="{6234F39E-5555-4177-9DBD-9716D9F5483D}" type="parTrans" cxnId="{C157116E-BB09-4B44-A4E8-FC1013345614}">
      <dgm:prSet/>
      <dgm:spPr/>
      <dgm:t>
        <a:bodyPr/>
        <a:lstStyle/>
        <a:p>
          <a:endParaRPr lang="en-IN"/>
        </a:p>
      </dgm:t>
    </dgm:pt>
    <dgm:pt modelId="{72D43FBF-AE58-460B-98B6-730415DEC7C9}" type="sibTrans" cxnId="{C157116E-BB09-4B44-A4E8-FC1013345614}">
      <dgm:prSet/>
      <dgm:spPr/>
      <dgm:t>
        <a:bodyPr/>
        <a:lstStyle/>
        <a:p>
          <a:endParaRPr lang="en-IN"/>
        </a:p>
      </dgm:t>
    </dgm:pt>
    <dgm:pt modelId="{8D50BF9B-3F27-4F26-A911-1C2E8F099901}">
      <dgm:prSet/>
      <dgm:spPr/>
      <dgm:t>
        <a:bodyPr/>
        <a:lstStyle/>
        <a:p>
          <a:r>
            <a:rPr lang="en-GB"/>
            <a:t>Sum of average cost for two “&lt;=5000”. </a:t>
          </a:r>
          <a:endParaRPr lang="en-IN"/>
        </a:p>
      </dgm:t>
    </dgm:pt>
    <dgm:pt modelId="{9B002B10-DB24-4ED8-93BB-5B3E554AE46F}" type="parTrans" cxnId="{DF096C00-5243-45E5-85B7-E291E2ACEE51}">
      <dgm:prSet/>
      <dgm:spPr/>
      <dgm:t>
        <a:bodyPr/>
        <a:lstStyle/>
        <a:p>
          <a:endParaRPr lang="en-IN"/>
        </a:p>
      </dgm:t>
    </dgm:pt>
    <dgm:pt modelId="{9AE95211-360F-4B52-8AA3-53548A03D154}" type="sibTrans" cxnId="{DF096C00-5243-45E5-85B7-E291E2ACEE51}">
      <dgm:prSet/>
      <dgm:spPr/>
      <dgm:t>
        <a:bodyPr/>
        <a:lstStyle/>
        <a:p>
          <a:endParaRPr lang="en-IN"/>
        </a:p>
      </dgm:t>
    </dgm:pt>
    <dgm:pt modelId="{8B147B82-4489-458D-B7CB-B58B57F108C9}">
      <dgm:prSet/>
      <dgm:spPr/>
      <dgm:t>
        <a:bodyPr/>
        <a:lstStyle/>
        <a:p>
          <a:r>
            <a:rPr lang="en-GB"/>
            <a:t>Average rating ‘&gt;=3.5’.</a:t>
          </a:r>
          <a:endParaRPr lang="en-IN"/>
        </a:p>
      </dgm:t>
    </dgm:pt>
    <dgm:pt modelId="{8A4A1BFF-72B2-4CE3-BF97-3EF4303C283B}" type="parTrans" cxnId="{0542388A-8B81-460A-A9A2-C3D05E310D9E}">
      <dgm:prSet/>
      <dgm:spPr/>
      <dgm:t>
        <a:bodyPr/>
        <a:lstStyle/>
        <a:p>
          <a:endParaRPr lang="en-IN"/>
        </a:p>
      </dgm:t>
    </dgm:pt>
    <dgm:pt modelId="{56D3FFB5-1AAA-4002-80C6-DD737DEDCFC0}" type="sibTrans" cxnId="{0542388A-8B81-460A-A9A2-C3D05E310D9E}">
      <dgm:prSet/>
      <dgm:spPr/>
      <dgm:t>
        <a:bodyPr/>
        <a:lstStyle/>
        <a:p>
          <a:endParaRPr lang="en-IN"/>
        </a:p>
      </dgm:t>
    </dgm:pt>
    <dgm:pt modelId="{2CF859F3-AEA6-49C9-8532-3519822B7731}">
      <dgm:prSet/>
      <dgm:spPr/>
      <dgm:t>
        <a:bodyPr/>
        <a:lstStyle/>
        <a:p>
          <a:r>
            <a:rPr lang="en-GB"/>
            <a:t>Count of restaurant in between 20 to 80.</a:t>
          </a:r>
          <a:endParaRPr lang="en-IN"/>
        </a:p>
      </dgm:t>
    </dgm:pt>
    <dgm:pt modelId="{730D2DB4-7BB0-4649-852A-445C8A0FBF4B}" type="parTrans" cxnId="{EFA46940-433E-4A6D-B196-4D5C9CED6251}">
      <dgm:prSet/>
      <dgm:spPr/>
      <dgm:t>
        <a:bodyPr/>
        <a:lstStyle/>
        <a:p>
          <a:endParaRPr lang="en-IN"/>
        </a:p>
      </dgm:t>
    </dgm:pt>
    <dgm:pt modelId="{2C9A0D82-A2F9-41B0-AA27-69779AF349EB}" type="sibTrans" cxnId="{EFA46940-433E-4A6D-B196-4D5C9CED6251}">
      <dgm:prSet/>
      <dgm:spPr/>
      <dgm:t>
        <a:bodyPr/>
        <a:lstStyle/>
        <a:p>
          <a:endParaRPr lang="en-IN"/>
        </a:p>
      </dgm:t>
    </dgm:pt>
    <dgm:pt modelId="{D67F8BA7-5110-4E9C-A810-FADF9C67375D}" type="pres">
      <dgm:prSet presAssocID="{2D8B523F-2952-411E-85E4-93002CC293AA}" presName="linear" presStyleCnt="0">
        <dgm:presLayoutVars>
          <dgm:dir/>
          <dgm:animLvl val="lvl"/>
          <dgm:resizeHandles val="exact"/>
        </dgm:presLayoutVars>
      </dgm:prSet>
      <dgm:spPr/>
    </dgm:pt>
    <dgm:pt modelId="{336E3698-0372-4353-87D3-7C3859191617}" type="pres">
      <dgm:prSet presAssocID="{1AB6DF71-F886-4542-BFE8-1DE4889C3565}" presName="parentLin" presStyleCnt="0"/>
      <dgm:spPr/>
    </dgm:pt>
    <dgm:pt modelId="{124FF436-DCFD-4975-9F0E-FE55C8458E08}" type="pres">
      <dgm:prSet presAssocID="{1AB6DF71-F886-4542-BFE8-1DE4889C3565}" presName="parentLeftMargin" presStyleLbl="node1" presStyleIdx="0" presStyleCnt="4"/>
      <dgm:spPr/>
    </dgm:pt>
    <dgm:pt modelId="{99D11EE9-6305-4633-8B64-F9280BCF7D4A}" type="pres">
      <dgm:prSet presAssocID="{1AB6DF71-F886-4542-BFE8-1DE4889C3565}" presName="parentText" presStyleLbl="node1" presStyleIdx="0" presStyleCnt="4" custScaleX="142857" custScaleY="229030" custLinFactX="-673" custLinFactNeighborX="-100000" custLinFactNeighborY="11139">
        <dgm:presLayoutVars>
          <dgm:chMax val="0"/>
          <dgm:bulletEnabled val="1"/>
        </dgm:presLayoutVars>
      </dgm:prSet>
      <dgm:spPr/>
    </dgm:pt>
    <dgm:pt modelId="{B044D18F-93D7-4A80-BC56-34DCB3C21680}" type="pres">
      <dgm:prSet presAssocID="{1AB6DF71-F886-4542-BFE8-1DE4889C3565}" presName="negativeSpace" presStyleCnt="0"/>
      <dgm:spPr/>
    </dgm:pt>
    <dgm:pt modelId="{CE15B087-D623-4817-8F2B-AE0E7A31506B}" type="pres">
      <dgm:prSet presAssocID="{1AB6DF71-F886-4542-BFE8-1DE4889C3565}" presName="childText" presStyleLbl="conFgAcc1" presStyleIdx="0" presStyleCnt="4" custLinFactY="115968" custLinFactNeighborX="38767" custLinFactNeighborY="200000">
        <dgm:presLayoutVars>
          <dgm:bulletEnabled val="1"/>
        </dgm:presLayoutVars>
      </dgm:prSet>
      <dgm:spPr/>
    </dgm:pt>
    <dgm:pt modelId="{0BEA49FB-A701-4AA2-8EBB-13B8DC0184D9}" type="pres">
      <dgm:prSet presAssocID="{72D43FBF-AE58-460B-98B6-730415DEC7C9}" presName="spaceBetweenRectangles" presStyleCnt="0"/>
      <dgm:spPr/>
    </dgm:pt>
    <dgm:pt modelId="{534B3B47-1EC7-415A-A7B0-B0E4E93C3D38}" type="pres">
      <dgm:prSet presAssocID="{8D50BF9B-3F27-4F26-A911-1C2E8F099901}" presName="parentLin" presStyleCnt="0"/>
      <dgm:spPr/>
    </dgm:pt>
    <dgm:pt modelId="{79D4B728-65A9-4616-B7A4-C3F7BF8B268A}" type="pres">
      <dgm:prSet presAssocID="{8D50BF9B-3F27-4F26-A911-1C2E8F099901}" presName="parentLeftMargin" presStyleLbl="node1" presStyleIdx="0" presStyleCnt="4"/>
      <dgm:spPr/>
    </dgm:pt>
    <dgm:pt modelId="{BBC4C898-6744-42AB-8F7B-FFBFEC524E79}" type="pres">
      <dgm:prSet presAssocID="{8D50BF9B-3F27-4F26-A911-1C2E8F099901}" presName="parentText" presStyleLbl="node1" presStyleIdx="1" presStyleCnt="4">
        <dgm:presLayoutVars>
          <dgm:chMax val="0"/>
          <dgm:bulletEnabled val="1"/>
        </dgm:presLayoutVars>
      </dgm:prSet>
      <dgm:spPr/>
    </dgm:pt>
    <dgm:pt modelId="{0D04B3A0-A41D-42F0-8DDE-0E006DDD357F}" type="pres">
      <dgm:prSet presAssocID="{8D50BF9B-3F27-4F26-A911-1C2E8F099901}" presName="negativeSpace" presStyleCnt="0"/>
      <dgm:spPr/>
    </dgm:pt>
    <dgm:pt modelId="{692FA5C3-74CD-48C0-89A1-AD1D8D7DED54}" type="pres">
      <dgm:prSet presAssocID="{8D50BF9B-3F27-4F26-A911-1C2E8F099901}" presName="childText" presStyleLbl="conFgAcc1" presStyleIdx="1" presStyleCnt="4" custLinFactNeighborX="1408" custLinFactNeighborY="-50551">
        <dgm:presLayoutVars>
          <dgm:bulletEnabled val="1"/>
        </dgm:presLayoutVars>
      </dgm:prSet>
      <dgm:spPr/>
    </dgm:pt>
    <dgm:pt modelId="{0093E50B-B53D-44D8-A369-4DDC3DEDCCDC}" type="pres">
      <dgm:prSet presAssocID="{9AE95211-360F-4B52-8AA3-53548A03D154}" presName="spaceBetweenRectangles" presStyleCnt="0"/>
      <dgm:spPr/>
    </dgm:pt>
    <dgm:pt modelId="{F977A70D-FBC8-4488-AADE-973C955B6016}" type="pres">
      <dgm:prSet presAssocID="{8B147B82-4489-458D-B7CB-B58B57F108C9}" presName="parentLin" presStyleCnt="0"/>
      <dgm:spPr/>
    </dgm:pt>
    <dgm:pt modelId="{7C4F8C65-AF8C-49D3-9BB0-15ABB1F168AB}" type="pres">
      <dgm:prSet presAssocID="{8B147B82-4489-458D-B7CB-B58B57F108C9}" presName="parentLeftMargin" presStyleLbl="node1" presStyleIdx="1" presStyleCnt="4"/>
      <dgm:spPr/>
    </dgm:pt>
    <dgm:pt modelId="{A9354435-C458-41CF-9A6D-7E98B085A928}" type="pres">
      <dgm:prSet presAssocID="{8B147B82-4489-458D-B7CB-B58B57F108C9}" presName="parentText" presStyleLbl="node1" presStyleIdx="2" presStyleCnt="4">
        <dgm:presLayoutVars>
          <dgm:chMax val="0"/>
          <dgm:bulletEnabled val="1"/>
        </dgm:presLayoutVars>
      </dgm:prSet>
      <dgm:spPr/>
    </dgm:pt>
    <dgm:pt modelId="{90725EC4-C848-4356-A843-31C6C8BAE7B4}" type="pres">
      <dgm:prSet presAssocID="{8B147B82-4489-458D-B7CB-B58B57F108C9}" presName="negativeSpace" presStyleCnt="0"/>
      <dgm:spPr/>
    </dgm:pt>
    <dgm:pt modelId="{388A0916-C6DF-4953-9FC4-600E66B27E91}" type="pres">
      <dgm:prSet presAssocID="{8B147B82-4489-458D-B7CB-B58B57F108C9}" presName="childText" presStyleLbl="conFgAcc1" presStyleIdx="2" presStyleCnt="4">
        <dgm:presLayoutVars>
          <dgm:bulletEnabled val="1"/>
        </dgm:presLayoutVars>
      </dgm:prSet>
      <dgm:spPr/>
    </dgm:pt>
    <dgm:pt modelId="{DB8D7993-2085-46F9-92DD-8AAC9AA0782E}" type="pres">
      <dgm:prSet presAssocID="{56D3FFB5-1AAA-4002-80C6-DD737DEDCFC0}" presName="spaceBetweenRectangles" presStyleCnt="0"/>
      <dgm:spPr/>
    </dgm:pt>
    <dgm:pt modelId="{808B994E-339C-4B2C-B06E-9C51CE6A9B34}" type="pres">
      <dgm:prSet presAssocID="{2CF859F3-AEA6-49C9-8532-3519822B7731}" presName="parentLin" presStyleCnt="0"/>
      <dgm:spPr/>
    </dgm:pt>
    <dgm:pt modelId="{4258AE89-E8E9-46D1-96EF-0F15F1132056}" type="pres">
      <dgm:prSet presAssocID="{2CF859F3-AEA6-49C9-8532-3519822B7731}" presName="parentLeftMargin" presStyleLbl="node1" presStyleIdx="2" presStyleCnt="4"/>
      <dgm:spPr/>
    </dgm:pt>
    <dgm:pt modelId="{B0939BAB-61CE-415F-953F-5298EBD20792}" type="pres">
      <dgm:prSet presAssocID="{2CF859F3-AEA6-49C9-8532-3519822B7731}" presName="parentText" presStyleLbl="node1" presStyleIdx="3" presStyleCnt="4">
        <dgm:presLayoutVars>
          <dgm:chMax val="0"/>
          <dgm:bulletEnabled val="1"/>
        </dgm:presLayoutVars>
      </dgm:prSet>
      <dgm:spPr/>
    </dgm:pt>
    <dgm:pt modelId="{2AC0BB5F-0F69-4D14-AA71-B148E353C1A9}" type="pres">
      <dgm:prSet presAssocID="{2CF859F3-AEA6-49C9-8532-3519822B7731}" presName="negativeSpace" presStyleCnt="0"/>
      <dgm:spPr/>
    </dgm:pt>
    <dgm:pt modelId="{703F6424-6F8E-40B9-98A5-9A68AEE3C101}" type="pres">
      <dgm:prSet presAssocID="{2CF859F3-AEA6-49C9-8532-3519822B7731}" presName="childText" presStyleLbl="conFgAcc1" presStyleIdx="3" presStyleCnt="4">
        <dgm:presLayoutVars>
          <dgm:bulletEnabled val="1"/>
        </dgm:presLayoutVars>
      </dgm:prSet>
      <dgm:spPr/>
    </dgm:pt>
  </dgm:ptLst>
  <dgm:cxnLst>
    <dgm:cxn modelId="{DF096C00-5243-45E5-85B7-E291E2ACEE51}" srcId="{2D8B523F-2952-411E-85E4-93002CC293AA}" destId="{8D50BF9B-3F27-4F26-A911-1C2E8F099901}" srcOrd="1" destOrd="0" parTransId="{9B002B10-DB24-4ED8-93BB-5B3E554AE46F}" sibTransId="{9AE95211-360F-4B52-8AA3-53548A03D154}"/>
    <dgm:cxn modelId="{E2237909-3A10-44FE-A818-8D95B32B1EC2}" type="presOf" srcId="{8D50BF9B-3F27-4F26-A911-1C2E8F099901}" destId="{BBC4C898-6744-42AB-8F7B-FFBFEC524E79}" srcOrd="1" destOrd="0" presId="urn:microsoft.com/office/officeart/2005/8/layout/list1"/>
    <dgm:cxn modelId="{95E7BE15-92B7-4175-BED8-885754993A16}" type="presOf" srcId="{2D8B523F-2952-411E-85E4-93002CC293AA}" destId="{D67F8BA7-5110-4E9C-A810-FADF9C67375D}" srcOrd="0" destOrd="0" presId="urn:microsoft.com/office/officeart/2005/8/layout/list1"/>
    <dgm:cxn modelId="{658B3A33-93BE-4DB8-A83A-1D71E2EC8ECA}" type="presOf" srcId="{8B147B82-4489-458D-B7CB-B58B57F108C9}" destId="{A9354435-C458-41CF-9A6D-7E98B085A928}" srcOrd="1" destOrd="0" presId="urn:microsoft.com/office/officeart/2005/8/layout/list1"/>
    <dgm:cxn modelId="{EFA46940-433E-4A6D-B196-4D5C9CED6251}" srcId="{2D8B523F-2952-411E-85E4-93002CC293AA}" destId="{2CF859F3-AEA6-49C9-8532-3519822B7731}" srcOrd="3" destOrd="0" parTransId="{730D2DB4-7BB0-4649-852A-445C8A0FBF4B}" sibTransId="{2C9A0D82-A2F9-41B0-AA27-69779AF349EB}"/>
    <dgm:cxn modelId="{4026425B-3553-4874-BD5B-DE279E7EE2C3}" type="presOf" srcId="{2CF859F3-AEA6-49C9-8532-3519822B7731}" destId="{B0939BAB-61CE-415F-953F-5298EBD20792}" srcOrd="1" destOrd="0" presId="urn:microsoft.com/office/officeart/2005/8/layout/list1"/>
    <dgm:cxn modelId="{761E766D-01C0-42CA-A98F-B7A1B7046AFA}" type="presOf" srcId="{8D50BF9B-3F27-4F26-A911-1C2E8F099901}" destId="{79D4B728-65A9-4616-B7A4-C3F7BF8B268A}" srcOrd="0" destOrd="0" presId="urn:microsoft.com/office/officeart/2005/8/layout/list1"/>
    <dgm:cxn modelId="{C157116E-BB09-4B44-A4E8-FC1013345614}" srcId="{2D8B523F-2952-411E-85E4-93002CC293AA}" destId="{1AB6DF71-F886-4542-BFE8-1DE4889C3565}" srcOrd="0" destOrd="0" parTransId="{6234F39E-5555-4177-9DBD-9716D9F5483D}" sibTransId="{72D43FBF-AE58-460B-98B6-730415DEC7C9}"/>
    <dgm:cxn modelId="{0542388A-8B81-460A-A9A2-C3D05E310D9E}" srcId="{2D8B523F-2952-411E-85E4-93002CC293AA}" destId="{8B147B82-4489-458D-B7CB-B58B57F108C9}" srcOrd="2" destOrd="0" parTransId="{8A4A1BFF-72B2-4CE3-BF97-3EF4303C283B}" sibTransId="{56D3FFB5-1AAA-4002-80C6-DD737DEDCFC0}"/>
    <dgm:cxn modelId="{272CEC97-1EB8-426F-AED5-36BCDBF305B7}" type="presOf" srcId="{2CF859F3-AEA6-49C9-8532-3519822B7731}" destId="{4258AE89-E8E9-46D1-96EF-0F15F1132056}" srcOrd="0" destOrd="0" presId="urn:microsoft.com/office/officeart/2005/8/layout/list1"/>
    <dgm:cxn modelId="{06EF51A2-E656-4497-87F9-6FCBDE124ECF}" type="presOf" srcId="{1AB6DF71-F886-4542-BFE8-1DE4889C3565}" destId="{124FF436-DCFD-4975-9F0E-FE55C8458E08}" srcOrd="0" destOrd="0" presId="urn:microsoft.com/office/officeart/2005/8/layout/list1"/>
    <dgm:cxn modelId="{50FC30B8-6606-4BCC-8A0C-85F356AE4F93}" type="presOf" srcId="{8B147B82-4489-458D-B7CB-B58B57F108C9}" destId="{7C4F8C65-AF8C-49D3-9BB0-15ABB1F168AB}" srcOrd="0" destOrd="0" presId="urn:microsoft.com/office/officeart/2005/8/layout/list1"/>
    <dgm:cxn modelId="{263216E4-5E68-4569-AC1B-E8930446E0F5}" type="presOf" srcId="{1AB6DF71-F886-4542-BFE8-1DE4889C3565}" destId="{99D11EE9-6305-4633-8B64-F9280BCF7D4A}" srcOrd="1" destOrd="0" presId="urn:microsoft.com/office/officeart/2005/8/layout/list1"/>
    <dgm:cxn modelId="{1A7EA71F-EF8E-4AF4-91DC-52F79E16848B}" type="presParOf" srcId="{D67F8BA7-5110-4E9C-A810-FADF9C67375D}" destId="{336E3698-0372-4353-87D3-7C3859191617}" srcOrd="0" destOrd="0" presId="urn:microsoft.com/office/officeart/2005/8/layout/list1"/>
    <dgm:cxn modelId="{12235CDD-6A72-4E0E-B2AB-1EC79E33972D}" type="presParOf" srcId="{336E3698-0372-4353-87D3-7C3859191617}" destId="{124FF436-DCFD-4975-9F0E-FE55C8458E08}" srcOrd="0" destOrd="0" presId="urn:microsoft.com/office/officeart/2005/8/layout/list1"/>
    <dgm:cxn modelId="{5D5599F1-0B3D-4D6E-A67B-19050683845B}" type="presParOf" srcId="{336E3698-0372-4353-87D3-7C3859191617}" destId="{99D11EE9-6305-4633-8B64-F9280BCF7D4A}" srcOrd="1" destOrd="0" presId="urn:microsoft.com/office/officeart/2005/8/layout/list1"/>
    <dgm:cxn modelId="{BDB078BB-8B2B-4BF1-AB60-C107A71916DB}" type="presParOf" srcId="{D67F8BA7-5110-4E9C-A810-FADF9C67375D}" destId="{B044D18F-93D7-4A80-BC56-34DCB3C21680}" srcOrd="1" destOrd="0" presId="urn:microsoft.com/office/officeart/2005/8/layout/list1"/>
    <dgm:cxn modelId="{899C1F03-78C8-4DB6-A338-3CC16AD1E0C4}" type="presParOf" srcId="{D67F8BA7-5110-4E9C-A810-FADF9C67375D}" destId="{CE15B087-D623-4817-8F2B-AE0E7A31506B}" srcOrd="2" destOrd="0" presId="urn:microsoft.com/office/officeart/2005/8/layout/list1"/>
    <dgm:cxn modelId="{90D9CB8C-AD07-4AB1-AA21-9D2DFC256FE3}" type="presParOf" srcId="{D67F8BA7-5110-4E9C-A810-FADF9C67375D}" destId="{0BEA49FB-A701-4AA2-8EBB-13B8DC0184D9}" srcOrd="3" destOrd="0" presId="urn:microsoft.com/office/officeart/2005/8/layout/list1"/>
    <dgm:cxn modelId="{85897F03-7F30-4932-935A-76C78906238E}" type="presParOf" srcId="{D67F8BA7-5110-4E9C-A810-FADF9C67375D}" destId="{534B3B47-1EC7-415A-A7B0-B0E4E93C3D38}" srcOrd="4" destOrd="0" presId="urn:microsoft.com/office/officeart/2005/8/layout/list1"/>
    <dgm:cxn modelId="{705FEE21-BDD0-4345-ACD4-9D97AF04ACCF}" type="presParOf" srcId="{534B3B47-1EC7-415A-A7B0-B0E4E93C3D38}" destId="{79D4B728-65A9-4616-B7A4-C3F7BF8B268A}" srcOrd="0" destOrd="0" presId="urn:microsoft.com/office/officeart/2005/8/layout/list1"/>
    <dgm:cxn modelId="{36F5BC6A-C337-4C74-93AE-B70A82B06E61}" type="presParOf" srcId="{534B3B47-1EC7-415A-A7B0-B0E4E93C3D38}" destId="{BBC4C898-6744-42AB-8F7B-FFBFEC524E79}" srcOrd="1" destOrd="0" presId="urn:microsoft.com/office/officeart/2005/8/layout/list1"/>
    <dgm:cxn modelId="{6851D3CB-7473-4934-B29A-062C6554680E}" type="presParOf" srcId="{D67F8BA7-5110-4E9C-A810-FADF9C67375D}" destId="{0D04B3A0-A41D-42F0-8DDE-0E006DDD357F}" srcOrd="5" destOrd="0" presId="urn:microsoft.com/office/officeart/2005/8/layout/list1"/>
    <dgm:cxn modelId="{E1534F31-519F-4BCA-82E3-AC6A15AE30BA}" type="presParOf" srcId="{D67F8BA7-5110-4E9C-A810-FADF9C67375D}" destId="{692FA5C3-74CD-48C0-89A1-AD1D8D7DED54}" srcOrd="6" destOrd="0" presId="urn:microsoft.com/office/officeart/2005/8/layout/list1"/>
    <dgm:cxn modelId="{0F909E44-D1F6-4E12-91ED-CBF5C0CD4B10}" type="presParOf" srcId="{D67F8BA7-5110-4E9C-A810-FADF9C67375D}" destId="{0093E50B-B53D-44D8-A369-4DDC3DEDCCDC}" srcOrd="7" destOrd="0" presId="urn:microsoft.com/office/officeart/2005/8/layout/list1"/>
    <dgm:cxn modelId="{B19E4E5B-7399-434B-889A-B0EDE99027CC}" type="presParOf" srcId="{D67F8BA7-5110-4E9C-A810-FADF9C67375D}" destId="{F977A70D-FBC8-4488-AADE-973C955B6016}" srcOrd="8" destOrd="0" presId="urn:microsoft.com/office/officeart/2005/8/layout/list1"/>
    <dgm:cxn modelId="{4887D190-F94A-48B0-8FBC-8443B46DFAA4}" type="presParOf" srcId="{F977A70D-FBC8-4488-AADE-973C955B6016}" destId="{7C4F8C65-AF8C-49D3-9BB0-15ABB1F168AB}" srcOrd="0" destOrd="0" presId="urn:microsoft.com/office/officeart/2005/8/layout/list1"/>
    <dgm:cxn modelId="{CFE9B0B5-A7DF-45DF-814B-61CD484142C0}" type="presParOf" srcId="{F977A70D-FBC8-4488-AADE-973C955B6016}" destId="{A9354435-C458-41CF-9A6D-7E98B085A928}" srcOrd="1" destOrd="0" presId="urn:microsoft.com/office/officeart/2005/8/layout/list1"/>
    <dgm:cxn modelId="{D47C2A6F-A5CD-465A-87BF-6E34717F3EBB}" type="presParOf" srcId="{D67F8BA7-5110-4E9C-A810-FADF9C67375D}" destId="{90725EC4-C848-4356-A843-31C6C8BAE7B4}" srcOrd="9" destOrd="0" presId="urn:microsoft.com/office/officeart/2005/8/layout/list1"/>
    <dgm:cxn modelId="{7C7D7371-6A8C-48D9-AF98-125F68EC13A6}" type="presParOf" srcId="{D67F8BA7-5110-4E9C-A810-FADF9C67375D}" destId="{388A0916-C6DF-4953-9FC4-600E66B27E91}" srcOrd="10" destOrd="0" presId="urn:microsoft.com/office/officeart/2005/8/layout/list1"/>
    <dgm:cxn modelId="{309D6784-8BC8-4566-A07D-6DE807BC6E74}" type="presParOf" srcId="{D67F8BA7-5110-4E9C-A810-FADF9C67375D}" destId="{DB8D7993-2085-46F9-92DD-8AAC9AA0782E}" srcOrd="11" destOrd="0" presId="urn:microsoft.com/office/officeart/2005/8/layout/list1"/>
    <dgm:cxn modelId="{BB56B3C7-1195-4499-A81A-6D1E5FB9FCF6}" type="presParOf" srcId="{D67F8BA7-5110-4E9C-A810-FADF9C67375D}" destId="{808B994E-339C-4B2C-B06E-9C51CE6A9B34}" srcOrd="12" destOrd="0" presId="urn:microsoft.com/office/officeart/2005/8/layout/list1"/>
    <dgm:cxn modelId="{4E662831-0241-4360-9FDB-D7C230C39BA7}" type="presParOf" srcId="{808B994E-339C-4B2C-B06E-9C51CE6A9B34}" destId="{4258AE89-E8E9-46D1-96EF-0F15F1132056}" srcOrd="0" destOrd="0" presId="urn:microsoft.com/office/officeart/2005/8/layout/list1"/>
    <dgm:cxn modelId="{C1238DAD-ED4C-42EC-A3A1-9F3AD448509D}" type="presParOf" srcId="{808B994E-339C-4B2C-B06E-9C51CE6A9B34}" destId="{B0939BAB-61CE-415F-953F-5298EBD20792}" srcOrd="1" destOrd="0" presId="urn:microsoft.com/office/officeart/2005/8/layout/list1"/>
    <dgm:cxn modelId="{99A59D19-223D-4340-8BB7-87E2F5A39BC6}" type="presParOf" srcId="{D67F8BA7-5110-4E9C-A810-FADF9C67375D}" destId="{2AC0BB5F-0F69-4D14-AA71-B148E353C1A9}" srcOrd="13" destOrd="0" presId="urn:microsoft.com/office/officeart/2005/8/layout/list1"/>
    <dgm:cxn modelId="{34CCADE4-D81B-475D-9505-487030302C33}" type="presParOf" srcId="{D67F8BA7-5110-4E9C-A810-FADF9C67375D}" destId="{703F6424-6F8E-40B9-98A5-9A68AEE3C10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87E291-F4AF-4B48-B084-A4654C7BEF63}" type="doc">
      <dgm:prSet loTypeId="urn:microsoft.com/office/officeart/2005/8/layout/vList2" loCatId="list" qsTypeId="urn:microsoft.com/office/officeart/2005/8/quickstyle/simple2" qsCatId="simple" csTypeId="urn:microsoft.com/office/officeart/2005/8/colors/accent5_1" csCatId="accent5"/>
      <dgm:spPr/>
      <dgm:t>
        <a:bodyPr/>
        <a:lstStyle/>
        <a:p>
          <a:endParaRPr lang="en-IN"/>
        </a:p>
      </dgm:t>
    </dgm:pt>
    <dgm:pt modelId="{FC560D3B-FB8B-4199-A810-1E41EB2C00A4}">
      <dgm:prSet custT="1"/>
      <dgm:spPr/>
      <dgm:t>
        <a:bodyPr/>
        <a:lstStyle/>
        <a:p>
          <a:r>
            <a:rPr lang="en-US" sz="1200" dirty="0">
              <a:latin typeface="Palatino Linotype" panose="02040502050505030304" pitchFamily="18" charset="0"/>
            </a:rPr>
            <a:t>As per our data we can expect to have a higher chance of success in these countries as they satisfy the price range and also has a low competitor market.</a:t>
          </a:r>
          <a:endParaRPr lang="en-IN" sz="1200" dirty="0">
            <a:latin typeface="Palatino Linotype" panose="02040502050505030304" pitchFamily="18" charset="0"/>
          </a:endParaRPr>
        </a:p>
      </dgm:t>
    </dgm:pt>
    <dgm:pt modelId="{0B16176C-30AA-455E-B533-4BF73249B20A}" type="parTrans" cxnId="{B73894DC-FC6D-4FBD-8DDE-F87D6D6D2D28}">
      <dgm:prSet/>
      <dgm:spPr/>
      <dgm:t>
        <a:bodyPr/>
        <a:lstStyle/>
        <a:p>
          <a:endParaRPr lang="en-IN"/>
        </a:p>
      </dgm:t>
    </dgm:pt>
    <dgm:pt modelId="{4391D9B5-010B-4EFD-941D-2A25CD6B8CF0}" type="sibTrans" cxnId="{B73894DC-FC6D-4FBD-8DDE-F87D6D6D2D28}">
      <dgm:prSet/>
      <dgm:spPr/>
      <dgm:t>
        <a:bodyPr/>
        <a:lstStyle/>
        <a:p>
          <a:endParaRPr lang="en-IN"/>
        </a:p>
      </dgm:t>
    </dgm:pt>
    <dgm:pt modelId="{43C69961-989C-443C-B710-63279985C0D8}">
      <dgm:prSet custT="1"/>
      <dgm:spPr/>
      <dgm:t>
        <a:bodyPr/>
        <a:lstStyle/>
        <a:p>
          <a:r>
            <a:rPr lang="en-US" sz="1200" dirty="0">
              <a:latin typeface="Palatino Linotype" panose="02040502050505030304" pitchFamily="18" charset="0"/>
            </a:rPr>
            <a:t>Online delivery can bring a greater impact to these countries as they do not have any online food delivery services.</a:t>
          </a:r>
          <a:endParaRPr lang="en-IN" sz="1200" dirty="0">
            <a:latin typeface="Palatino Linotype" panose="02040502050505030304" pitchFamily="18" charset="0"/>
          </a:endParaRPr>
        </a:p>
      </dgm:t>
    </dgm:pt>
    <dgm:pt modelId="{74EBE870-2E03-47B6-85B1-D7F383928179}" type="parTrans" cxnId="{854CAB1D-9F9D-43DB-AE37-D96C328B8C94}">
      <dgm:prSet/>
      <dgm:spPr/>
      <dgm:t>
        <a:bodyPr/>
        <a:lstStyle/>
        <a:p>
          <a:endParaRPr lang="en-IN"/>
        </a:p>
      </dgm:t>
    </dgm:pt>
    <dgm:pt modelId="{635101D7-80F8-49D8-B1FE-FA5E106304B9}" type="sibTrans" cxnId="{854CAB1D-9F9D-43DB-AE37-D96C328B8C94}">
      <dgm:prSet/>
      <dgm:spPr/>
      <dgm:t>
        <a:bodyPr/>
        <a:lstStyle/>
        <a:p>
          <a:endParaRPr lang="en-IN"/>
        </a:p>
      </dgm:t>
    </dgm:pt>
    <dgm:pt modelId="{E631E60C-05D0-4AA6-BF83-0184C3B9F325}" type="pres">
      <dgm:prSet presAssocID="{8387E291-F4AF-4B48-B084-A4654C7BEF63}" presName="linear" presStyleCnt="0">
        <dgm:presLayoutVars>
          <dgm:animLvl val="lvl"/>
          <dgm:resizeHandles val="exact"/>
        </dgm:presLayoutVars>
      </dgm:prSet>
      <dgm:spPr/>
    </dgm:pt>
    <dgm:pt modelId="{631124E7-FB96-4233-85EB-6DEF263C490F}" type="pres">
      <dgm:prSet presAssocID="{FC560D3B-FB8B-4199-A810-1E41EB2C00A4}" presName="parentText" presStyleLbl="node1" presStyleIdx="0" presStyleCnt="2" custLinFactY="-556289" custLinFactNeighborX="-17442" custLinFactNeighborY="-600000">
        <dgm:presLayoutVars>
          <dgm:chMax val="0"/>
          <dgm:bulletEnabled val="1"/>
        </dgm:presLayoutVars>
      </dgm:prSet>
      <dgm:spPr/>
    </dgm:pt>
    <dgm:pt modelId="{3B8D1808-9CAE-4173-8527-C6EFB394B5FE}" type="pres">
      <dgm:prSet presAssocID="{4391D9B5-010B-4EFD-941D-2A25CD6B8CF0}" presName="spacer" presStyleCnt="0"/>
      <dgm:spPr/>
    </dgm:pt>
    <dgm:pt modelId="{377F4D8E-340E-452F-9C2E-A64F1E8D9F17}" type="pres">
      <dgm:prSet presAssocID="{43C69961-989C-443C-B710-63279985C0D8}" presName="parentText" presStyleLbl="node1" presStyleIdx="1" presStyleCnt="2">
        <dgm:presLayoutVars>
          <dgm:chMax val="0"/>
          <dgm:bulletEnabled val="1"/>
        </dgm:presLayoutVars>
      </dgm:prSet>
      <dgm:spPr/>
    </dgm:pt>
  </dgm:ptLst>
  <dgm:cxnLst>
    <dgm:cxn modelId="{854CAB1D-9F9D-43DB-AE37-D96C328B8C94}" srcId="{8387E291-F4AF-4B48-B084-A4654C7BEF63}" destId="{43C69961-989C-443C-B710-63279985C0D8}" srcOrd="1" destOrd="0" parTransId="{74EBE870-2E03-47B6-85B1-D7F383928179}" sibTransId="{635101D7-80F8-49D8-B1FE-FA5E106304B9}"/>
    <dgm:cxn modelId="{E0844C23-A286-40F5-8024-4EA3310F28BA}" type="presOf" srcId="{43C69961-989C-443C-B710-63279985C0D8}" destId="{377F4D8E-340E-452F-9C2E-A64F1E8D9F17}" srcOrd="0" destOrd="0" presId="urn:microsoft.com/office/officeart/2005/8/layout/vList2"/>
    <dgm:cxn modelId="{87F3086B-0DF0-4D72-9845-9A378C03A847}" type="presOf" srcId="{FC560D3B-FB8B-4199-A810-1E41EB2C00A4}" destId="{631124E7-FB96-4233-85EB-6DEF263C490F}" srcOrd="0" destOrd="0" presId="urn:microsoft.com/office/officeart/2005/8/layout/vList2"/>
    <dgm:cxn modelId="{B2666C72-5F7D-4071-8A7B-498FFB7EE761}" type="presOf" srcId="{8387E291-F4AF-4B48-B084-A4654C7BEF63}" destId="{E631E60C-05D0-4AA6-BF83-0184C3B9F325}" srcOrd="0" destOrd="0" presId="urn:microsoft.com/office/officeart/2005/8/layout/vList2"/>
    <dgm:cxn modelId="{B73894DC-FC6D-4FBD-8DDE-F87D6D6D2D28}" srcId="{8387E291-F4AF-4B48-B084-A4654C7BEF63}" destId="{FC560D3B-FB8B-4199-A810-1E41EB2C00A4}" srcOrd="0" destOrd="0" parTransId="{0B16176C-30AA-455E-B533-4BF73249B20A}" sibTransId="{4391D9B5-010B-4EFD-941D-2A25CD6B8CF0}"/>
    <dgm:cxn modelId="{21ABD275-8C71-45D2-8A1F-3428DCD9EBB3}" type="presParOf" srcId="{E631E60C-05D0-4AA6-BF83-0184C3B9F325}" destId="{631124E7-FB96-4233-85EB-6DEF263C490F}" srcOrd="0" destOrd="0" presId="urn:microsoft.com/office/officeart/2005/8/layout/vList2"/>
    <dgm:cxn modelId="{396B9446-63C2-4678-8D8D-B55095E18907}" type="presParOf" srcId="{E631E60C-05D0-4AA6-BF83-0184C3B9F325}" destId="{3B8D1808-9CAE-4173-8527-C6EFB394B5FE}" srcOrd="1" destOrd="0" presId="urn:microsoft.com/office/officeart/2005/8/layout/vList2"/>
    <dgm:cxn modelId="{6DA1B603-6D10-4E0D-A947-5D3C0FBE6563}" type="presParOf" srcId="{E631E60C-05D0-4AA6-BF83-0184C3B9F325}" destId="{377F4D8E-340E-452F-9C2E-A64F1E8D9F17}"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A69CCF-377C-48BF-9A5D-34B7E23D6514}" type="doc">
      <dgm:prSet loTypeId="urn:diagrams.loki3.com/BracketList" loCatId="list" qsTypeId="urn:microsoft.com/office/officeart/2005/8/quickstyle/3d1" qsCatId="3D" csTypeId="urn:microsoft.com/office/officeart/2005/8/colors/accent5_5" csCatId="accent5" phldr="1"/>
      <dgm:spPr/>
      <dgm:t>
        <a:bodyPr/>
        <a:lstStyle/>
        <a:p>
          <a:endParaRPr lang="en-IN"/>
        </a:p>
      </dgm:t>
    </dgm:pt>
    <dgm:pt modelId="{9D870B4A-BA70-4CB4-8E0D-7794FA633404}">
      <dgm:prSet/>
      <dgm:spPr>
        <a:effectLst>
          <a:innerShdw blurRad="114300">
            <a:prstClr val="black"/>
          </a:innerShdw>
        </a:effectLst>
      </dgm:spPr>
      <dgm:t>
        <a:bodyPr/>
        <a:lstStyle/>
        <a:p>
          <a:r>
            <a:rPr lang="en-US" b="1" u="sng" baseline="0" dirty="0"/>
            <a:t>Countries-</a:t>
          </a:r>
          <a:endParaRPr lang="en-IN" dirty="0"/>
        </a:p>
      </dgm:t>
    </dgm:pt>
    <dgm:pt modelId="{4C4C4FAD-00C5-4A8F-B43C-79EFC92BEAAA}" type="parTrans" cxnId="{0CEFDF64-3B7E-4B3C-B3DA-EE967CF801E7}">
      <dgm:prSet/>
      <dgm:spPr/>
      <dgm:t>
        <a:bodyPr/>
        <a:lstStyle/>
        <a:p>
          <a:endParaRPr lang="en-IN"/>
        </a:p>
      </dgm:t>
    </dgm:pt>
    <dgm:pt modelId="{16F9A78A-E0B4-4D9B-9CC5-55126DDBF597}" type="sibTrans" cxnId="{0CEFDF64-3B7E-4B3C-B3DA-EE967CF801E7}">
      <dgm:prSet/>
      <dgm:spPr/>
      <dgm:t>
        <a:bodyPr/>
        <a:lstStyle/>
        <a:p>
          <a:endParaRPr lang="en-IN"/>
        </a:p>
      </dgm:t>
    </dgm:pt>
    <dgm:pt modelId="{0896D7EA-7776-405A-87D6-96309F3B8461}">
      <dgm:prSet/>
      <dgm:spPr/>
      <dgm:t>
        <a:bodyPr/>
        <a:lstStyle/>
        <a:p>
          <a:r>
            <a:rPr lang="en-US" baseline="0" dirty="0"/>
            <a:t>Australia.</a:t>
          </a:r>
          <a:endParaRPr lang="en-IN" dirty="0"/>
        </a:p>
      </dgm:t>
    </dgm:pt>
    <dgm:pt modelId="{F4BA252B-4799-461E-954A-8177D7348251}" type="parTrans" cxnId="{490886FE-15C6-4CCE-B601-1C06999BE597}">
      <dgm:prSet/>
      <dgm:spPr/>
      <dgm:t>
        <a:bodyPr/>
        <a:lstStyle/>
        <a:p>
          <a:endParaRPr lang="en-IN"/>
        </a:p>
      </dgm:t>
    </dgm:pt>
    <dgm:pt modelId="{23105467-FA21-4711-BDDB-03CBFC6C0DD5}" type="sibTrans" cxnId="{490886FE-15C6-4CCE-B601-1C06999BE597}">
      <dgm:prSet/>
      <dgm:spPr/>
      <dgm:t>
        <a:bodyPr/>
        <a:lstStyle/>
        <a:p>
          <a:endParaRPr lang="en-IN"/>
        </a:p>
      </dgm:t>
    </dgm:pt>
    <dgm:pt modelId="{ADAB20BA-B484-45F2-9C6E-AE3FCAF51CCA}">
      <dgm:prSet/>
      <dgm:spPr/>
      <dgm:t>
        <a:bodyPr/>
        <a:lstStyle/>
        <a:p>
          <a:r>
            <a:rPr lang="en-US" baseline="0" dirty="0"/>
            <a:t>Canada.</a:t>
          </a:r>
          <a:endParaRPr lang="en-IN" dirty="0"/>
        </a:p>
      </dgm:t>
    </dgm:pt>
    <dgm:pt modelId="{7A1C3D71-4D07-40DA-ADDC-C88BD69EE484}" type="parTrans" cxnId="{34BC43A0-B4BE-4988-8786-F6339A56B961}">
      <dgm:prSet/>
      <dgm:spPr/>
      <dgm:t>
        <a:bodyPr/>
        <a:lstStyle/>
        <a:p>
          <a:endParaRPr lang="en-IN"/>
        </a:p>
      </dgm:t>
    </dgm:pt>
    <dgm:pt modelId="{D8F19F27-3204-4AFD-AE0B-CBEF11111711}" type="sibTrans" cxnId="{34BC43A0-B4BE-4988-8786-F6339A56B961}">
      <dgm:prSet/>
      <dgm:spPr/>
      <dgm:t>
        <a:bodyPr/>
        <a:lstStyle/>
        <a:p>
          <a:endParaRPr lang="en-IN"/>
        </a:p>
      </dgm:t>
    </dgm:pt>
    <dgm:pt modelId="{70A18E86-8B6A-4094-AAAC-00FECD778735}">
      <dgm:prSet/>
      <dgm:spPr/>
      <dgm:t>
        <a:bodyPr/>
        <a:lstStyle/>
        <a:p>
          <a:r>
            <a:rPr lang="en-US" baseline="0"/>
            <a:t>New Zealand.</a:t>
          </a:r>
          <a:endParaRPr lang="en-IN"/>
        </a:p>
      </dgm:t>
    </dgm:pt>
    <dgm:pt modelId="{B3802D1B-54FC-4B75-9BF6-D2A8B01968CD}" type="parTrans" cxnId="{94F30497-1623-4050-BC86-4ADD84489182}">
      <dgm:prSet/>
      <dgm:spPr/>
      <dgm:t>
        <a:bodyPr/>
        <a:lstStyle/>
        <a:p>
          <a:endParaRPr lang="en-IN"/>
        </a:p>
      </dgm:t>
    </dgm:pt>
    <dgm:pt modelId="{D8C9491B-9344-4659-824F-04D6DFCAF898}" type="sibTrans" cxnId="{94F30497-1623-4050-BC86-4ADD84489182}">
      <dgm:prSet/>
      <dgm:spPr/>
      <dgm:t>
        <a:bodyPr/>
        <a:lstStyle/>
        <a:p>
          <a:endParaRPr lang="en-IN"/>
        </a:p>
      </dgm:t>
    </dgm:pt>
    <dgm:pt modelId="{6AB70B70-C85D-40F4-AAC0-B7E7DD4659C3}">
      <dgm:prSet/>
      <dgm:spPr/>
      <dgm:t>
        <a:bodyPr/>
        <a:lstStyle/>
        <a:p>
          <a:r>
            <a:rPr lang="en-US" baseline="0" dirty="0"/>
            <a:t>Qatar.</a:t>
          </a:r>
          <a:endParaRPr lang="en-IN" dirty="0"/>
        </a:p>
      </dgm:t>
    </dgm:pt>
    <dgm:pt modelId="{6144F484-418F-4E11-9F28-E05FBFEE6ECB}" type="parTrans" cxnId="{B4EE0200-FEEF-411C-90C0-D65DD39C9D80}">
      <dgm:prSet/>
      <dgm:spPr/>
      <dgm:t>
        <a:bodyPr/>
        <a:lstStyle/>
        <a:p>
          <a:endParaRPr lang="en-IN"/>
        </a:p>
      </dgm:t>
    </dgm:pt>
    <dgm:pt modelId="{0C0C766A-6DAB-4407-ADCF-2C4B2706A4E5}" type="sibTrans" cxnId="{B4EE0200-FEEF-411C-90C0-D65DD39C9D80}">
      <dgm:prSet/>
      <dgm:spPr/>
      <dgm:t>
        <a:bodyPr/>
        <a:lstStyle/>
        <a:p>
          <a:endParaRPr lang="en-IN"/>
        </a:p>
      </dgm:t>
    </dgm:pt>
    <dgm:pt modelId="{064D2996-B3BF-414E-9C0F-01D364F5C97A}">
      <dgm:prSet/>
      <dgm:spPr/>
      <dgm:t>
        <a:bodyPr/>
        <a:lstStyle/>
        <a:p>
          <a:r>
            <a:rPr lang="en-US" baseline="0"/>
            <a:t>Singapore.</a:t>
          </a:r>
          <a:endParaRPr lang="en-IN"/>
        </a:p>
      </dgm:t>
    </dgm:pt>
    <dgm:pt modelId="{2F4F4D0C-6BFF-4DA6-8933-AEE0CB767EBB}" type="parTrans" cxnId="{7709E661-C9F8-41C3-B771-6E4DA4DC9525}">
      <dgm:prSet/>
      <dgm:spPr/>
      <dgm:t>
        <a:bodyPr/>
        <a:lstStyle/>
        <a:p>
          <a:endParaRPr lang="en-IN"/>
        </a:p>
      </dgm:t>
    </dgm:pt>
    <dgm:pt modelId="{122F6AF6-2E54-46FB-AC33-34DB67516622}" type="sibTrans" cxnId="{7709E661-C9F8-41C3-B771-6E4DA4DC9525}">
      <dgm:prSet/>
      <dgm:spPr/>
      <dgm:t>
        <a:bodyPr/>
        <a:lstStyle/>
        <a:p>
          <a:endParaRPr lang="en-IN"/>
        </a:p>
      </dgm:t>
    </dgm:pt>
    <dgm:pt modelId="{FABA9737-AC86-48AD-90AC-E28D96B269C8}">
      <dgm:prSet/>
      <dgm:spPr/>
      <dgm:t>
        <a:bodyPr/>
        <a:lstStyle/>
        <a:p>
          <a:r>
            <a:rPr lang="en-US" baseline="0"/>
            <a:t>Turkey.</a:t>
          </a:r>
          <a:endParaRPr lang="en-IN"/>
        </a:p>
      </dgm:t>
    </dgm:pt>
    <dgm:pt modelId="{E0CE3540-2E14-44A5-9422-F904F1526453}" type="parTrans" cxnId="{399D1798-327C-4B34-8334-7471A624EB3C}">
      <dgm:prSet/>
      <dgm:spPr/>
      <dgm:t>
        <a:bodyPr/>
        <a:lstStyle/>
        <a:p>
          <a:endParaRPr lang="en-IN"/>
        </a:p>
      </dgm:t>
    </dgm:pt>
    <dgm:pt modelId="{5172C8FF-415F-4C73-8336-3ECC7D96DF62}" type="sibTrans" cxnId="{399D1798-327C-4B34-8334-7471A624EB3C}">
      <dgm:prSet/>
      <dgm:spPr/>
      <dgm:t>
        <a:bodyPr/>
        <a:lstStyle/>
        <a:p>
          <a:endParaRPr lang="en-IN"/>
        </a:p>
      </dgm:t>
    </dgm:pt>
    <dgm:pt modelId="{97B8DCBF-D255-4000-8CC2-DC37C30CAF6F}">
      <dgm:prSet/>
      <dgm:spPr/>
      <dgm:t>
        <a:bodyPr/>
        <a:lstStyle/>
        <a:p>
          <a:r>
            <a:rPr lang="en-US" baseline="0"/>
            <a:t>United Arab Emirates.</a:t>
          </a:r>
          <a:endParaRPr lang="en-IN"/>
        </a:p>
      </dgm:t>
    </dgm:pt>
    <dgm:pt modelId="{D242A853-C497-47B5-8195-39064A06F5A3}" type="parTrans" cxnId="{4D0098F2-C8DF-4577-8C7A-46B210C45EED}">
      <dgm:prSet/>
      <dgm:spPr/>
      <dgm:t>
        <a:bodyPr/>
        <a:lstStyle/>
        <a:p>
          <a:endParaRPr lang="en-IN"/>
        </a:p>
      </dgm:t>
    </dgm:pt>
    <dgm:pt modelId="{FD1C4244-35AD-4FBE-8559-44295972E43D}" type="sibTrans" cxnId="{4D0098F2-C8DF-4577-8C7A-46B210C45EED}">
      <dgm:prSet/>
      <dgm:spPr/>
      <dgm:t>
        <a:bodyPr/>
        <a:lstStyle/>
        <a:p>
          <a:endParaRPr lang="en-IN"/>
        </a:p>
      </dgm:t>
    </dgm:pt>
    <dgm:pt modelId="{94EE5A26-5292-4562-AE7F-90AF7E7E2BF0}">
      <dgm:prSet/>
      <dgm:spPr/>
      <dgm:t>
        <a:bodyPr/>
        <a:lstStyle/>
        <a:p>
          <a:r>
            <a:rPr lang="en-US" baseline="0"/>
            <a:t>United Kingdom.</a:t>
          </a:r>
          <a:endParaRPr lang="en-IN"/>
        </a:p>
      </dgm:t>
    </dgm:pt>
    <dgm:pt modelId="{D7EDABE2-D2F0-4928-8573-34950B4FE270}" type="parTrans" cxnId="{67A8B245-73B2-45F8-82EE-3560738A956C}">
      <dgm:prSet/>
      <dgm:spPr/>
      <dgm:t>
        <a:bodyPr/>
        <a:lstStyle/>
        <a:p>
          <a:endParaRPr lang="en-IN"/>
        </a:p>
      </dgm:t>
    </dgm:pt>
    <dgm:pt modelId="{335AECA4-9099-41A9-BD4C-FB536CA643F7}" type="sibTrans" cxnId="{67A8B245-73B2-45F8-82EE-3560738A956C}">
      <dgm:prSet/>
      <dgm:spPr/>
      <dgm:t>
        <a:bodyPr/>
        <a:lstStyle/>
        <a:p>
          <a:endParaRPr lang="en-IN"/>
        </a:p>
      </dgm:t>
    </dgm:pt>
    <dgm:pt modelId="{6FC1BAD2-85B1-44A9-A1F3-E15646D909A5}" type="pres">
      <dgm:prSet presAssocID="{A2A69CCF-377C-48BF-9A5D-34B7E23D6514}" presName="Name0" presStyleCnt="0">
        <dgm:presLayoutVars>
          <dgm:dir/>
          <dgm:animLvl val="lvl"/>
          <dgm:resizeHandles val="exact"/>
        </dgm:presLayoutVars>
      </dgm:prSet>
      <dgm:spPr/>
    </dgm:pt>
    <dgm:pt modelId="{745D9553-7D4A-41D0-8280-CD46BF2FD3A6}" type="pres">
      <dgm:prSet presAssocID="{9D870B4A-BA70-4CB4-8E0D-7794FA633404}" presName="linNode" presStyleCnt="0"/>
      <dgm:spPr/>
    </dgm:pt>
    <dgm:pt modelId="{6374A030-F3CD-440E-915B-E47E49809C5A}" type="pres">
      <dgm:prSet presAssocID="{9D870B4A-BA70-4CB4-8E0D-7794FA633404}" presName="parTx" presStyleLbl="revTx" presStyleIdx="0" presStyleCnt="1" custLinFactNeighborX="-16224" custLinFactNeighborY="28027">
        <dgm:presLayoutVars>
          <dgm:chMax val="1"/>
          <dgm:bulletEnabled val="1"/>
        </dgm:presLayoutVars>
      </dgm:prSet>
      <dgm:spPr/>
    </dgm:pt>
    <dgm:pt modelId="{0DFFBF2F-CD65-4A53-9565-88A9B93B8309}" type="pres">
      <dgm:prSet presAssocID="{9D870B4A-BA70-4CB4-8E0D-7794FA633404}" presName="bracket" presStyleLbl="parChTrans1D1" presStyleIdx="0" presStyleCnt="1" custLinFactNeighborX="-40851" custLinFactNeighborY="5183"/>
      <dgm:spPr/>
    </dgm:pt>
    <dgm:pt modelId="{76687377-9A1C-4D3D-8E85-B8089DE30CC4}" type="pres">
      <dgm:prSet presAssocID="{9D870B4A-BA70-4CB4-8E0D-7794FA633404}" presName="spH" presStyleCnt="0"/>
      <dgm:spPr/>
    </dgm:pt>
    <dgm:pt modelId="{6A3C026F-A38C-4E92-ACEF-9195F130FFFF}" type="pres">
      <dgm:prSet presAssocID="{9D870B4A-BA70-4CB4-8E0D-7794FA633404}" presName="desTx" presStyleLbl="node1" presStyleIdx="0" presStyleCnt="1" custScaleX="101548" custLinFactX="11984" custLinFactNeighborX="100000" custLinFactNeighborY="6085">
        <dgm:presLayoutVars>
          <dgm:bulletEnabled val="1"/>
        </dgm:presLayoutVars>
      </dgm:prSet>
      <dgm:spPr/>
    </dgm:pt>
  </dgm:ptLst>
  <dgm:cxnLst>
    <dgm:cxn modelId="{B4EE0200-FEEF-411C-90C0-D65DD39C9D80}" srcId="{9D870B4A-BA70-4CB4-8E0D-7794FA633404}" destId="{6AB70B70-C85D-40F4-AAC0-B7E7DD4659C3}" srcOrd="3" destOrd="0" parTransId="{6144F484-418F-4E11-9F28-E05FBFEE6ECB}" sibTransId="{0C0C766A-6DAB-4407-ADCF-2C4B2706A4E5}"/>
    <dgm:cxn modelId="{7709E661-C9F8-41C3-B771-6E4DA4DC9525}" srcId="{9D870B4A-BA70-4CB4-8E0D-7794FA633404}" destId="{064D2996-B3BF-414E-9C0F-01D364F5C97A}" srcOrd="4" destOrd="0" parTransId="{2F4F4D0C-6BFF-4DA6-8933-AEE0CB767EBB}" sibTransId="{122F6AF6-2E54-46FB-AC33-34DB67516622}"/>
    <dgm:cxn modelId="{0CEFDF64-3B7E-4B3C-B3DA-EE967CF801E7}" srcId="{A2A69CCF-377C-48BF-9A5D-34B7E23D6514}" destId="{9D870B4A-BA70-4CB4-8E0D-7794FA633404}" srcOrd="0" destOrd="0" parTransId="{4C4C4FAD-00C5-4A8F-B43C-79EFC92BEAAA}" sibTransId="{16F9A78A-E0B4-4D9B-9CC5-55126DDBF597}"/>
    <dgm:cxn modelId="{67A8B245-73B2-45F8-82EE-3560738A956C}" srcId="{9D870B4A-BA70-4CB4-8E0D-7794FA633404}" destId="{94EE5A26-5292-4562-AE7F-90AF7E7E2BF0}" srcOrd="7" destOrd="0" parTransId="{D7EDABE2-D2F0-4928-8573-34950B4FE270}" sibTransId="{335AECA4-9099-41A9-BD4C-FB536CA643F7}"/>
    <dgm:cxn modelId="{48E6C059-15C5-4C05-8DA9-8DC5C540F667}" type="presOf" srcId="{6AB70B70-C85D-40F4-AAC0-B7E7DD4659C3}" destId="{6A3C026F-A38C-4E92-ACEF-9195F130FFFF}" srcOrd="0" destOrd="3" presId="urn:diagrams.loki3.com/BracketList"/>
    <dgm:cxn modelId="{94F30497-1623-4050-BC86-4ADD84489182}" srcId="{9D870B4A-BA70-4CB4-8E0D-7794FA633404}" destId="{70A18E86-8B6A-4094-AAAC-00FECD778735}" srcOrd="2" destOrd="0" parTransId="{B3802D1B-54FC-4B75-9BF6-D2A8B01968CD}" sibTransId="{D8C9491B-9344-4659-824F-04D6DFCAF898}"/>
    <dgm:cxn modelId="{399D1798-327C-4B34-8334-7471A624EB3C}" srcId="{9D870B4A-BA70-4CB4-8E0D-7794FA633404}" destId="{FABA9737-AC86-48AD-90AC-E28D96B269C8}" srcOrd="5" destOrd="0" parTransId="{E0CE3540-2E14-44A5-9422-F904F1526453}" sibTransId="{5172C8FF-415F-4C73-8336-3ECC7D96DF62}"/>
    <dgm:cxn modelId="{34BC43A0-B4BE-4988-8786-F6339A56B961}" srcId="{9D870B4A-BA70-4CB4-8E0D-7794FA633404}" destId="{ADAB20BA-B484-45F2-9C6E-AE3FCAF51CCA}" srcOrd="1" destOrd="0" parTransId="{7A1C3D71-4D07-40DA-ADDC-C88BD69EE484}" sibTransId="{D8F19F27-3204-4AFD-AE0B-CBEF11111711}"/>
    <dgm:cxn modelId="{8F2E75BE-1E72-4FF4-A1D8-CD5F7F66CD23}" type="presOf" srcId="{97B8DCBF-D255-4000-8CC2-DC37C30CAF6F}" destId="{6A3C026F-A38C-4E92-ACEF-9195F130FFFF}" srcOrd="0" destOrd="6" presId="urn:diagrams.loki3.com/BracketList"/>
    <dgm:cxn modelId="{CEC599C5-2B19-4D95-AFB0-3D937F8447B3}" type="presOf" srcId="{9D870B4A-BA70-4CB4-8E0D-7794FA633404}" destId="{6374A030-F3CD-440E-915B-E47E49809C5A}" srcOrd="0" destOrd="0" presId="urn:diagrams.loki3.com/BracketList"/>
    <dgm:cxn modelId="{1A3EEFE0-4DA4-433C-B530-DFD943D38FC0}" type="presOf" srcId="{A2A69CCF-377C-48BF-9A5D-34B7E23D6514}" destId="{6FC1BAD2-85B1-44A9-A1F3-E15646D909A5}" srcOrd="0" destOrd="0" presId="urn:diagrams.loki3.com/BracketList"/>
    <dgm:cxn modelId="{755A18F1-856D-40E9-B0B1-6E53C46CE33D}" type="presOf" srcId="{94EE5A26-5292-4562-AE7F-90AF7E7E2BF0}" destId="{6A3C026F-A38C-4E92-ACEF-9195F130FFFF}" srcOrd="0" destOrd="7" presId="urn:diagrams.loki3.com/BracketList"/>
    <dgm:cxn modelId="{4D0098F2-C8DF-4577-8C7A-46B210C45EED}" srcId="{9D870B4A-BA70-4CB4-8E0D-7794FA633404}" destId="{97B8DCBF-D255-4000-8CC2-DC37C30CAF6F}" srcOrd="6" destOrd="0" parTransId="{D242A853-C497-47B5-8195-39064A06F5A3}" sibTransId="{FD1C4244-35AD-4FBE-8559-44295972E43D}"/>
    <dgm:cxn modelId="{8B86EFF5-C6BC-47A8-BBEB-4DE300775987}" type="presOf" srcId="{064D2996-B3BF-414E-9C0F-01D364F5C97A}" destId="{6A3C026F-A38C-4E92-ACEF-9195F130FFFF}" srcOrd="0" destOrd="4" presId="urn:diagrams.loki3.com/BracketList"/>
    <dgm:cxn modelId="{1390DAF9-571A-4794-8772-9844FF6B717E}" type="presOf" srcId="{ADAB20BA-B484-45F2-9C6E-AE3FCAF51CCA}" destId="{6A3C026F-A38C-4E92-ACEF-9195F130FFFF}" srcOrd="0" destOrd="1" presId="urn:diagrams.loki3.com/BracketList"/>
    <dgm:cxn modelId="{490886FE-15C6-4CCE-B601-1C06999BE597}" srcId="{9D870B4A-BA70-4CB4-8E0D-7794FA633404}" destId="{0896D7EA-7776-405A-87D6-96309F3B8461}" srcOrd="0" destOrd="0" parTransId="{F4BA252B-4799-461E-954A-8177D7348251}" sibTransId="{23105467-FA21-4711-BDDB-03CBFC6C0DD5}"/>
    <dgm:cxn modelId="{3B5337FF-3D4E-4365-8977-CD5C618E917A}" type="presOf" srcId="{0896D7EA-7776-405A-87D6-96309F3B8461}" destId="{6A3C026F-A38C-4E92-ACEF-9195F130FFFF}" srcOrd="0" destOrd="0" presId="urn:diagrams.loki3.com/BracketList"/>
    <dgm:cxn modelId="{76466DFF-A5CB-47F6-B13B-8920CCCB80F7}" type="presOf" srcId="{70A18E86-8B6A-4094-AAAC-00FECD778735}" destId="{6A3C026F-A38C-4E92-ACEF-9195F130FFFF}" srcOrd="0" destOrd="2" presId="urn:diagrams.loki3.com/BracketList"/>
    <dgm:cxn modelId="{58AA95FF-3E97-4D7E-A93B-908ABAC8F8F0}" type="presOf" srcId="{FABA9737-AC86-48AD-90AC-E28D96B269C8}" destId="{6A3C026F-A38C-4E92-ACEF-9195F130FFFF}" srcOrd="0" destOrd="5" presId="urn:diagrams.loki3.com/BracketList"/>
    <dgm:cxn modelId="{0ED6CDD5-C659-4C2D-BAEF-8A38F859612F}" type="presParOf" srcId="{6FC1BAD2-85B1-44A9-A1F3-E15646D909A5}" destId="{745D9553-7D4A-41D0-8280-CD46BF2FD3A6}" srcOrd="0" destOrd="0" presId="urn:diagrams.loki3.com/BracketList"/>
    <dgm:cxn modelId="{B7718AEC-A38F-4DB3-ACC2-44F4EFE8AC99}" type="presParOf" srcId="{745D9553-7D4A-41D0-8280-CD46BF2FD3A6}" destId="{6374A030-F3CD-440E-915B-E47E49809C5A}" srcOrd="0" destOrd="0" presId="urn:diagrams.loki3.com/BracketList"/>
    <dgm:cxn modelId="{9EA3D499-2AAA-4F1D-9FA8-FC8F949662A3}" type="presParOf" srcId="{745D9553-7D4A-41D0-8280-CD46BF2FD3A6}" destId="{0DFFBF2F-CD65-4A53-9565-88A9B93B8309}" srcOrd="1" destOrd="0" presId="urn:diagrams.loki3.com/BracketList"/>
    <dgm:cxn modelId="{3F1B0A81-687D-429D-A743-8219644B9C56}" type="presParOf" srcId="{745D9553-7D4A-41D0-8280-CD46BF2FD3A6}" destId="{76687377-9A1C-4D3D-8E85-B8089DE30CC4}" srcOrd="2" destOrd="0" presId="urn:diagrams.loki3.com/BracketList"/>
    <dgm:cxn modelId="{8ED92508-19B3-49BD-9DCE-FF3EFEF35191}" type="presParOf" srcId="{745D9553-7D4A-41D0-8280-CD46BF2FD3A6}" destId="{6A3C026F-A38C-4E92-ACEF-9195F130FFFF}" srcOrd="3" destOrd="0" presId="urn:diagrams.loki3.com/Bracket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711ACC-ECDC-4B95-838C-31D86F0C2358}"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IN"/>
        </a:p>
      </dgm:t>
    </dgm:pt>
    <dgm:pt modelId="{1D94E97C-55F3-45AD-879D-AC5229EE20C8}">
      <dgm:prSet/>
      <dgm:spPr/>
      <dgm:t>
        <a:bodyPr/>
        <a:lstStyle/>
        <a:p>
          <a:r>
            <a:rPr lang="en-GB" dirty="0"/>
            <a:t>East Ballina</a:t>
          </a:r>
          <a:endParaRPr lang="en-IN" dirty="0"/>
        </a:p>
      </dgm:t>
    </dgm:pt>
    <dgm:pt modelId="{1DF90B5A-57EB-4931-80D7-5193032827F9}" type="parTrans" cxnId="{2A98B82C-6003-4C30-8FC6-C46BCEE9B8B9}">
      <dgm:prSet/>
      <dgm:spPr/>
      <dgm:t>
        <a:bodyPr/>
        <a:lstStyle/>
        <a:p>
          <a:endParaRPr lang="en-IN"/>
        </a:p>
      </dgm:t>
    </dgm:pt>
    <dgm:pt modelId="{189020AA-5150-4446-B45F-4164705A9D46}" type="sibTrans" cxnId="{2A98B82C-6003-4C30-8FC6-C46BCEE9B8B9}">
      <dgm:prSet/>
      <dgm:spPr/>
      <dgm:t>
        <a:bodyPr/>
        <a:lstStyle/>
        <a:p>
          <a:endParaRPr lang="en-IN"/>
        </a:p>
      </dgm:t>
    </dgm:pt>
    <dgm:pt modelId="{CE36A453-F930-4801-A0C6-9E268D6DB351}">
      <dgm:prSet/>
      <dgm:spPr/>
      <dgm:t>
        <a:bodyPr/>
        <a:lstStyle/>
        <a:p>
          <a:r>
            <a:rPr lang="en-GB"/>
            <a:t>Edinburgh</a:t>
          </a:r>
          <a:endParaRPr lang="en-IN"/>
        </a:p>
      </dgm:t>
    </dgm:pt>
    <dgm:pt modelId="{B9EC5663-E348-4090-AFED-72679EA97D25}" type="parTrans" cxnId="{082E8C4C-C532-41D0-9126-827E7D61CE71}">
      <dgm:prSet/>
      <dgm:spPr/>
      <dgm:t>
        <a:bodyPr/>
        <a:lstStyle/>
        <a:p>
          <a:endParaRPr lang="en-IN"/>
        </a:p>
      </dgm:t>
    </dgm:pt>
    <dgm:pt modelId="{6BC9B57D-6DAD-4A2F-A379-DF9E7A4CB4EA}" type="sibTrans" cxnId="{082E8C4C-C532-41D0-9126-827E7D61CE71}">
      <dgm:prSet/>
      <dgm:spPr/>
      <dgm:t>
        <a:bodyPr/>
        <a:lstStyle/>
        <a:p>
          <a:endParaRPr lang="en-IN"/>
        </a:p>
      </dgm:t>
    </dgm:pt>
    <dgm:pt modelId="{C980EA00-2E4B-4E6D-8E41-D94A720DEF66}">
      <dgm:prSet/>
      <dgm:spPr/>
      <dgm:t>
        <a:bodyPr/>
        <a:lstStyle/>
        <a:p>
          <a:r>
            <a:rPr lang="en-GB"/>
            <a:t>Flaxton</a:t>
          </a:r>
          <a:endParaRPr lang="en-IN"/>
        </a:p>
      </dgm:t>
    </dgm:pt>
    <dgm:pt modelId="{0F2631CD-3FD5-4B20-9981-143576AE6544}" type="parTrans" cxnId="{C3671EEB-AF1C-4A01-906D-4517705CC496}">
      <dgm:prSet/>
      <dgm:spPr/>
      <dgm:t>
        <a:bodyPr/>
        <a:lstStyle/>
        <a:p>
          <a:endParaRPr lang="en-IN"/>
        </a:p>
      </dgm:t>
    </dgm:pt>
    <dgm:pt modelId="{EDC80957-F504-4FEA-8679-D441EE453531}" type="sibTrans" cxnId="{C3671EEB-AF1C-4A01-906D-4517705CC496}">
      <dgm:prSet/>
      <dgm:spPr/>
      <dgm:t>
        <a:bodyPr/>
        <a:lstStyle/>
        <a:p>
          <a:endParaRPr lang="en-IN"/>
        </a:p>
      </dgm:t>
    </dgm:pt>
    <dgm:pt modelId="{3B490ECF-E935-4E21-8275-FA1CB851D7C9}">
      <dgm:prSet/>
      <dgm:spPr/>
      <dgm:t>
        <a:bodyPr/>
        <a:lstStyle/>
        <a:p>
          <a:r>
            <a:rPr lang="en-GB"/>
            <a:t>Forrest</a:t>
          </a:r>
          <a:endParaRPr lang="en-IN"/>
        </a:p>
      </dgm:t>
    </dgm:pt>
    <dgm:pt modelId="{C164DA72-0902-42B5-8203-C5DBA21BDC41}" type="parTrans" cxnId="{88B52F3F-E1D7-44B9-9471-070B14F578E1}">
      <dgm:prSet/>
      <dgm:spPr/>
      <dgm:t>
        <a:bodyPr/>
        <a:lstStyle/>
        <a:p>
          <a:endParaRPr lang="en-IN"/>
        </a:p>
      </dgm:t>
    </dgm:pt>
    <dgm:pt modelId="{CE43D73A-8F9D-4A20-9A69-F4FCB83B4282}" type="sibTrans" cxnId="{88B52F3F-E1D7-44B9-9471-070B14F578E1}">
      <dgm:prSet/>
      <dgm:spPr/>
      <dgm:t>
        <a:bodyPr/>
        <a:lstStyle/>
        <a:p>
          <a:endParaRPr lang="en-IN"/>
        </a:p>
      </dgm:t>
    </dgm:pt>
    <dgm:pt modelId="{23BFFCFF-EE15-4AC2-AE33-89CA38D304EF}">
      <dgm:prSet/>
      <dgm:spPr/>
      <dgm:t>
        <a:bodyPr/>
        <a:lstStyle/>
        <a:p>
          <a:r>
            <a:rPr lang="en-GB"/>
            <a:t>Hepburn Springs</a:t>
          </a:r>
          <a:endParaRPr lang="en-IN"/>
        </a:p>
      </dgm:t>
    </dgm:pt>
    <dgm:pt modelId="{14490DE9-1D47-4A37-8531-B3896610E2DE}" type="parTrans" cxnId="{DA7DF916-C06A-46B9-87A1-C1BFBE75FB1F}">
      <dgm:prSet/>
      <dgm:spPr/>
      <dgm:t>
        <a:bodyPr/>
        <a:lstStyle/>
        <a:p>
          <a:endParaRPr lang="en-IN"/>
        </a:p>
      </dgm:t>
    </dgm:pt>
    <dgm:pt modelId="{C48D526D-9867-4D50-A2E5-F104674FBCCD}" type="sibTrans" cxnId="{DA7DF916-C06A-46B9-87A1-C1BFBE75FB1F}">
      <dgm:prSet/>
      <dgm:spPr/>
      <dgm:t>
        <a:bodyPr/>
        <a:lstStyle/>
        <a:p>
          <a:endParaRPr lang="en-IN"/>
        </a:p>
      </dgm:t>
    </dgm:pt>
    <dgm:pt modelId="{78DD8ADF-A03E-49AE-8D61-DB3551B6569D}">
      <dgm:prSet/>
      <dgm:spPr/>
      <dgm:t>
        <a:bodyPr/>
        <a:lstStyle/>
        <a:p>
          <a:r>
            <a:rPr lang="en-GB"/>
            <a:t>Huskisson</a:t>
          </a:r>
          <a:endParaRPr lang="en-IN"/>
        </a:p>
      </dgm:t>
    </dgm:pt>
    <dgm:pt modelId="{2A564094-BB15-45C2-8FE1-6D503F250E46}" type="parTrans" cxnId="{62407E4F-0ACC-4E05-A287-7D0B9EF4BCE4}">
      <dgm:prSet/>
      <dgm:spPr/>
      <dgm:t>
        <a:bodyPr/>
        <a:lstStyle/>
        <a:p>
          <a:endParaRPr lang="en-IN"/>
        </a:p>
      </dgm:t>
    </dgm:pt>
    <dgm:pt modelId="{66F5C8C5-F87F-41CE-8F58-7FDD4861A023}" type="sibTrans" cxnId="{62407E4F-0ACC-4E05-A287-7D0B9EF4BCE4}">
      <dgm:prSet/>
      <dgm:spPr/>
      <dgm:t>
        <a:bodyPr/>
        <a:lstStyle/>
        <a:p>
          <a:endParaRPr lang="en-IN"/>
        </a:p>
      </dgm:t>
    </dgm:pt>
    <dgm:pt modelId="{55477C78-7611-4026-A762-0FEDBF593F48}">
      <dgm:prSet/>
      <dgm:spPr/>
      <dgm:t>
        <a:bodyPr/>
        <a:lstStyle/>
        <a:p>
          <a:r>
            <a:rPr lang="en-GB"/>
            <a:t>Inverloch</a:t>
          </a:r>
          <a:endParaRPr lang="en-IN"/>
        </a:p>
      </dgm:t>
    </dgm:pt>
    <dgm:pt modelId="{DC62E8F0-E084-4842-A024-1729364FA9BE}" type="parTrans" cxnId="{7E78ED96-C272-4818-9B39-3870BC368E01}">
      <dgm:prSet/>
      <dgm:spPr/>
      <dgm:t>
        <a:bodyPr/>
        <a:lstStyle/>
        <a:p>
          <a:endParaRPr lang="en-IN"/>
        </a:p>
      </dgm:t>
    </dgm:pt>
    <dgm:pt modelId="{F9E8295C-C541-424A-A10D-21EB93BFC2A2}" type="sibTrans" cxnId="{7E78ED96-C272-4818-9B39-3870BC368E01}">
      <dgm:prSet/>
      <dgm:spPr/>
      <dgm:t>
        <a:bodyPr/>
        <a:lstStyle/>
        <a:p>
          <a:endParaRPr lang="en-IN"/>
        </a:p>
      </dgm:t>
    </dgm:pt>
    <dgm:pt modelId="{AD39B300-DD11-41B5-BCA0-B45FCDD7B904}">
      <dgm:prSet/>
      <dgm:spPr/>
      <dgm:t>
        <a:bodyPr/>
        <a:lstStyle/>
        <a:p>
          <a:r>
            <a:rPr lang="en-GB"/>
            <a:t>Lakes Entrance</a:t>
          </a:r>
          <a:endParaRPr lang="en-IN"/>
        </a:p>
      </dgm:t>
    </dgm:pt>
    <dgm:pt modelId="{F2D23BDE-17CB-4425-9BD8-9F7F6512999D}" type="parTrans" cxnId="{B3DDF264-3DA6-4598-BA92-ACBCED03305F}">
      <dgm:prSet/>
      <dgm:spPr/>
      <dgm:t>
        <a:bodyPr/>
        <a:lstStyle/>
        <a:p>
          <a:endParaRPr lang="en-IN"/>
        </a:p>
      </dgm:t>
    </dgm:pt>
    <dgm:pt modelId="{F7874442-4346-426D-A577-E379A8306995}" type="sibTrans" cxnId="{B3DDF264-3DA6-4598-BA92-ACBCED03305F}">
      <dgm:prSet/>
      <dgm:spPr/>
      <dgm:t>
        <a:bodyPr/>
        <a:lstStyle/>
        <a:p>
          <a:endParaRPr lang="en-IN"/>
        </a:p>
      </dgm:t>
    </dgm:pt>
    <dgm:pt modelId="{2996F95F-B58E-40A7-8D12-28831338FDE7}">
      <dgm:prSet/>
      <dgm:spPr/>
      <dgm:t>
        <a:bodyPr/>
        <a:lstStyle/>
        <a:p>
          <a:r>
            <a:rPr lang="en-GB"/>
            <a:t>London</a:t>
          </a:r>
          <a:endParaRPr lang="en-IN"/>
        </a:p>
      </dgm:t>
    </dgm:pt>
    <dgm:pt modelId="{358E19E3-4037-4004-BA17-EF9277A799D6}" type="parTrans" cxnId="{12CB9BD2-7DCD-4005-A191-977CFD4C17B8}">
      <dgm:prSet/>
      <dgm:spPr/>
      <dgm:t>
        <a:bodyPr/>
        <a:lstStyle/>
        <a:p>
          <a:endParaRPr lang="en-IN"/>
        </a:p>
      </dgm:t>
    </dgm:pt>
    <dgm:pt modelId="{9932D539-F0BD-414A-8959-3E9D1B04375D}" type="sibTrans" cxnId="{12CB9BD2-7DCD-4005-A191-977CFD4C17B8}">
      <dgm:prSet/>
      <dgm:spPr/>
      <dgm:t>
        <a:bodyPr/>
        <a:lstStyle/>
        <a:p>
          <a:endParaRPr lang="en-IN"/>
        </a:p>
      </dgm:t>
    </dgm:pt>
    <dgm:pt modelId="{0DCD4B70-5D46-4946-913F-D99A5B858DA3}">
      <dgm:prSet/>
      <dgm:spPr/>
      <dgm:t>
        <a:bodyPr/>
        <a:lstStyle/>
        <a:p>
          <a:r>
            <a:rPr lang="en-GB"/>
            <a:t>Lorn</a:t>
          </a:r>
          <a:endParaRPr lang="en-IN"/>
        </a:p>
      </dgm:t>
    </dgm:pt>
    <dgm:pt modelId="{22D59696-86B1-480C-A8BD-5A640EEAF66F}" type="parTrans" cxnId="{FC78B6DE-77E9-4716-BE75-440379C46C8C}">
      <dgm:prSet/>
      <dgm:spPr/>
      <dgm:t>
        <a:bodyPr/>
        <a:lstStyle/>
        <a:p>
          <a:endParaRPr lang="en-IN"/>
        </a:p>
      </dgm:t>
    </dgm:pt>
    <dgm:pt modelId="{5CE3FC68-C2D2-4636-BE32-2E1791206A6B}" type="sibTrans" cxnId="{FC78B6DE-77E9-4716-BE75-440379C46C8C}">
      <dgm:prSet/>
      <dgm:spPr/>
      <dgm:t>
        <a:bodyPr/>
        <a:lstStyle/>
        <a:p>
          <a:endParaRPr lang="en-IN"/>
        </a:p>
      </dgm:t>
    </dgm:pt>
    <dgm:pt modelId="{8638EDAF-EF9E-4B75-B924-B5AEC526C1ED}" type="pres">
      <dgm:prSet presAssocID="{97711ACC-ECDC-4B95-838C-31D86F0C2358}" presName="linear" presStyleCnt="0">
        <dgm:presLayoutVars>
          <dgm:animLvl val="lvl"/>
          <dgm:resizeHandles val="exact"/>
        </dgm:presLayoutVars>
      </dgm:prSet>
      <dgm:spPr/>
    </dgm:pt>
    <dgm:pt modelId="{C7739681-B5B8-47E2-B40D-F759D74F0710}" type="pres">
      <dgm:prSet presAssocID="{1D94E97C-55F3-45AD-879D-AC5229EE20C8}" presName="parentText" presStyleLbl="node1" presStyleIdx="0" presStyleCnt="10" custLinFactNeighborX="-570" custLinFactNeighborY="55525">
        <dgm:presLayoutVars>
          <dgm:chMax val="0"/>
          <dgm:bulletEnabled val="1"/>
        </dgm:presLayoutVars>
      </dgm:prSet>
      <dgm:spPr/>
    </dgm:pt>
    <dgm:pt modelId="{6C77CD1B-B1AA-4BE9-9E91-6486D7C54AA3}" type="pres">
      <dgm:prSet presAssocID="{189020AA-5150-4446-B45F-4164705A9D46}" presName="spacer" presStyleCnt="0"/>
      <dgm:spPr/>
    </dgm:pt>
    <dgm:pt modelId="{5321F604-5C5D-4C53-8D63-60922161F106}" type="pres">
      <dgm:prSet presAssocID="{CE36A453-F930-4801-A0C6-9E268D6DB351}" presName="parentText" presStyleLbl="node1" presStyleIdx="1" presStyleCnt="10">
        <dgm:presLayoutVars>
          <dgm:chMax val="0"/>
          <dgm:bulletEnabled val="1"/>
        </dgm:presLayoutVars>
      </dgm:prSet>
      <dgm:spPr/>
    </dgm:pt>
    <dgm:pt modelId="{9DCB1565-D829-4BCC-BBE8-B53667C7AF58}" type="pres">
      <dgm:prSet presAssocID="{6BC9B57D-6DAD-4A2F-A379-DF9E7A4CB4EA}" presName="spacer" presStyleCnt="0"/>
      <dgm:spPr/>
    </dgm:pt>
    <dgm:pt modelId="{7BDB8E76-4547-4BEF-8C9B-5C92709B0187}" type="pres">
      <dgm:prSet presAssocID="{C980EA00-2E4B-4E6D-8E41-D94A720DEF66}" presName="parentText" presStyleLbl="node1" presStyleIdx="2" presStyleCnt="10">
        <dgm:presLayoutVars>
          <dgm:chMax val="0"/>
          <dgm:bulletEnabled val="1"/>
        </dgm:presLayoutVars>
      </dgm:prSet>
      <dgm:spPr/>
    </dgm:pt>
    <dgm:pt modelId="{468C2945-BAD9-4F74-98FA-98E93A9AC3F5}" type="pres">
      <dgm:prSet presAssocID="{EDC80957-F504-4FEA-8679-D441EE453531}" presName="spacer" presStyleCnt="0"/>
      <dgm:spPr/>
    </dgm:pt>
    <dgm:pt modelId="{A373BDAA-39DF-4ACA-8668-386D0493DBF6}" type="pres">
      <dgm:prSet presAssocID="{3B490ECF-E935-4E21-8275-FA1CB851D7C9}" presName="parentText" presStyleLbl="node1" presStyleIdx="3" presStyleCnt="10">
        <dgm:presLayoutVars>
          <dgm:chMax val="0"/>
          <dgm:bulletEnabled val="1"/>
        </dgm:presLayoutVars>
      </dgm:prSet>
      <dgm:spPr/>
    </dgm:pt>
    <dgm:pt modelId="{19450440-DA98-4C14-8055-6F9B8D867799}" type="pres">
      <dgm:prSet presAssocID="{CE43D73A-8F9D-4A20-9A69-F4FCB83B4282}" presName="spacer" presStyleCnt="0"/>
      <dgm:spPr/>
    </dgm:pt>
    <dgm:pt modelId="{9E2772F9-B3EA-4BD6-B0B1-11EB7A0D0399}" type="pres">
      <dgm:prSet presAssocID="{23BFFCFF-EE15-4AC2-AE33-89CA38D304EF}" presName="parentText" presStyleLbl="node1" presStyleIdx="4" presStyleCnt="10">
        <dgm:presLayoutVars>
          <dgm:chMax val="0"/>
          <dgm:bulletEnabled val="1"/>
        </dgm:presLayoutVars>
      </dgm:prSet>
      <dgm:spPr/>
    </dgm:pt>
    <dgm:pt modelId="{527C106D-5077-4B91-BB53-CB0E0CE10340}" type="pres">
      <dgm:prSet presAssocID="{C48D526D-9867-4D50-A2E5-F104674FBCCD}" presName="spacer" presStyleCnt="0"/>
      <dgm:spPr/>
    </dgm:pt>
    <dgm:pt modelId="{15C7EA60-E8E6-403D-90D8-887B4E9C6334}" type="pres">
      <dgm:prSet presAssocID="{78DD8ADF-A03E-49AE-8D61-DB3551B6569D}" presName="parentText" presStyleLbl="node1" presStyleIdx="5" presStyleCnt="10">
        <dgm:presLayoutVars>
          <dgm:chMax val="0"/>
          <dgm:bulletEnabled val="1"/>
        </dgm:presLayoutVars>
      </dgm:prSet>
      <dgm:spPr/>
    </dgm:pt>
    <dgm:pt modelId="{B7E9D250-C0D3-4988-A00D-45B89B0F22B7}" type="pres">
      <dgm:prSet presAssocID="{66F5C8C5-F87F-41CE-8F58-7FDD4861A023}" presName="spacer" presStyleCnt="0"/>
      <dgm:spPr/>
    </dgm:pt>
    <dgm:pt modelId="{F938AEEE-01E4-4424-B481-97D656826E6A}" type="pres">
      <dgm:prSet presAssocID="{55477C78-7611-4026-A762-0FEDBF593F48}" presName="parentText" presStyleLbl="node1" presStyleIdx="6" presStyleCnt="10">
        <dgm:presLayoutVars>
          <dgm:chMax val="0"/>
          <dgm:bulletEnabled val="1"/>
        </dgm:presLayoutVars>
      </dgm:prSet>
      <dgm:spPr/>
    </dgm:pt>
    <dgm:pt modelId="{06702A83-C995-49BD-AD3F-1B1321B0CDDB}" type="pres">
      <dgm:prSet presAssocID="{F9E8295C-C541-424A-A10D-21EB93BFC2A2}" presName="spacer" presStyleCnt="0"/>
      <dgm:spPr/>
    </dgm:pt>
    <dgm:pt modelId="{80DE8BA4-5FE9-4CCE-9694-283305E904C4}" type="pres">
      <dgm:prSet presAssocID="{AD39B300-DD11-41B5-BCA0-B45FCDD7B904}" presName="parentText" presStyleLbl="node1" presStyleIdx="7" presStyleCnt="10">
        <dgm:presLayoutVars>
          <dgm:chMax val="0"/>
          <dgm:bulletEnabled val="1"/>
        </dgm:presLayoutVars>
      </dgm:prSet>
      <dgm:spPr/>
    </dgm:pt>
    <dgm:pt modelId="{0E7D3BC6-35E2-473D-8C34-D203E3245921}" type="pres">
      <dgm:prSet presAssocID="{F7874442-4346-426D-A577-E379A8306995}" presName="spacer" presStyleCnt="0"/>
      <dgm:spPr/>
    </dgm:pt>
    <dgm:pt modelId="{0C6ED14D-0889-4D98-8183-2D343FC4AA89}" type="pres">
      <dgm:prSet presAssocID="{2996F95F-B58E-40A7-8D12-28831338FDE7}" presName="parentText" presStyleLbl="node1" presStyleIdx="8" presStyleCnt="10">
        <dgm:presLayoutVars>
          <dgm:chMax val="0"/>
          <dgm:bulletEnabled val="1"/>
        </dgm:presLayoutVars>
      </dgm:prSet>
      <dgm:spPr/>
    </dgm:pt>
    <dgm:pt modelId="{04DC96A3-1BF7-43A9-B68C-5F20B2904BB3}" type="pres">
      <dgm:prSet presAssocID="{9932D539-F0BD-414A-8959-3E9D1B04375D}" presName="spacer" presStyleCnt="0"/>
      <dgm:spPr/>
    </dgm:pt>
    <dgm:pt modelId="{E902D495-8302-4C11-BA04-7732CF5CDE63}" type="pres">
      <dgm:prSet presAssocID="{0DCD4B70-5D46-4946-913F-D99A5B858DA3}" presName="parentText" presStyleLbl="node1" presStyleIdx="9" presStyleCnt="10">
        <dgm:presLayoutVars>
          <dgm:chMax val="0"/>
          <dgm:bulletEnabled val="1"/>
        </dgm:presLayoutVars>
      </dgm:prSet>
      <dgm:spPr/>
    </dgm:pt>
  </dgm:ptLst>
  <dgm:cxnLst>
    <dgm:cxn modelId="{C41A440D-EE30-47DA-B05F-A83069CF2490}" type="presOf" srcId="{3B490ECF-E935-4E21-8275-FA1CB851D7C9}" destId="{A373BDAA-39DF-4ACA-8668-386D0493DBF6}" srcOrd="0" destOrd="0" presId="urn:microsoft.com/office/officeart/2005/8/layout/vList2"/>
    <dgm:cxn modelId="{5C8ACE15-076D-4923-9938-B798F176A0C6}" type="presOf" srcId="{97711ACC-ECDC-4B95-838C-31D86F0C2358}" destId="{8638EDAF-EF9E-4B75-B924-B5AEC526C1ED}" srcOrd="0" destOrd="0" presId="urn:microsoft.com/office/officeart/2005/8/layout/vList2"/>
    <dgm:cxn modelId="{DA7DF916-C06A-46B9-87A1-C1BFBE75FB1F}" srcId="{97711ACC-ECDC-4B95-838C-31D86F0C2358}" destId="{23BFFCFF-EE15-4AC2-AE33-89CA38D304EF}" srcOrd="4" destOrd="0" parTransId="{14490DE9-1D47-4A37-8531-B3896610E2DE}" sibTransId="{C48D526D-9867-4D50-A2E5-F104674FBCCD}"/>
    <dgm:cxn modelId="{FE345E26-A82E-4A31-A6A0-6A9F2E67CB61}" type="presOf" srcId="{23BFFCFF-EE15-4AC2-AE33-89CA38D304EF}" destId="{9E2772F9-B3EA-4BD6-B0B1-11EB7A0D0399}" srcOrd="0" destOrd="0" presId="urn:microsoft.com/office/officeart/2005/8/layout/vList2"/>
    <dgm:cxn modelId="{2A98B82C-6003-4C30-8FC6-C46BCEE9B8B9}" srcId="{97711ACC-ECDC-4B95-838C-31D86F0C2358}" destId="{1D94E97C-55F3-45AD-879D-AC5229EE20C8}" srcOrd="0" destOrd="0" parTransId="{1DF90B5A-57EB-4931-80D7-5193032827F9}" sibTransId="{189020AA-5150-4446-B45F-4164705A9D46}"/>
    <dgm:cxn modelId="{A3A1CA3A-815C-44E0-97AC-0FD35F49E0E9}" type="presOf" srcId="{2996F95F-B58E-40A7-8D12-28831338FDE7}" destId="{0C6ED14D-0889-4D98-8183-2D343FC4AA89}" srcOrd="0" destOrd="0" presId="urn:microsoft.com/office/officeart/2005/8/layout/vList2"/>
    <dgm:cxn modelId="{88B52F3F-E1D7-44B9-9471-070B14F578E1}" srcId="{97711ACC-ECDC-4B95-838C-31D86F0C2358}" destId="{3B490ECF-E935-4E21-8275-FA1CB851D7C9}" srcOrd="3" destOrd="0" parTransId="{C164DA72-0902-42B5-8203-C5DBA21BDC41}" sibTransId="{CE43D73A-8F9D-4A20-9A69-F4FCB83B4282}"/>
    <dgm:cxn modelId="{B3DDF264-3DA6-4598-BA92-ACBCED03305F}" srcId="{97711ACC-ECDC-4B95-838C-31D86F0C2358}" destId="{AD39B300-DD11-41B5-BCA0-B45FCDD7B904}" srcOrd="7" destOrd="0" parTransId="{F2D23BDE-17CB-4425-9BD8-9F7F6512999D}" sibTransId="{F7874442-4346-426D-A577-E379A8306995}"/>
    <dgm:cxn modelId="{1CA7D067-1947-45AA-BEB0-8CA3EEF0AE6F}" type="presOf" srcId="{1D94E97C-55F3-45AD-879D-AC5229EE20C8}" destId="{C7739681-B5B8-47E2-B40D-F759D74F0710}" srcOrd="0" destOrd="0" presId="urn:microsoft.com/office/officeart/2005/8/layout/vList2"/>
    <dgm:cxn modelId="{082E8C4C-C532-41D0-9126-827E7D61CE71}" srcId="{97711ACC-ECDC-4B95-838C-31D86F0C2358}" destId="{CE36A453-F930-4801-A0C6-9E268D6DB351}" srcOrd="1" destOrd="0" parTransId="{B9EC5663-E348-4090-AFED-72679EA97D25}" sibTransId="{6BC9B57D-6DAD-4A2F-A379-DF9E7A4CB4EA}"/>
    <dgm:cxn modelId="{AB3B574E-1947-4079-B66F-16A78963F367}" type="presOf" srcId="{78DD8ADF-A03E-49AE-8D61-DB3551B6569D}" destId="{15C7EA60-E8E6-403D-90D8-887B4E9C6334}" srcOrd="0" destOrd="0" presId="urn:microsoft.com/office/officeart/2005/8/layout/vList2"/>
    <dgm:cxn modelId="{62407E4F-0ACC-4E05-A287-7D0B9EF4BCE4}" srcId="{97711ACC-ECDC-4B95-838C-31D86F0C2358}" destId="{78DD8ADF-A03E-49AE-8D61-DB3551B6569D}" srcOrd="5" destOrd="0" parTransId="{2A564094-BB15-45C2-8FE1-6D503F250E46}" sibTransId="{66F5C8C5-F87F-41CE-8F58-7FDD4861A023}"/>
    <dgm:cxn modelId="{7E78ED96-C272-4818-9B39-3870BC368E01}" srcId="{97711ACC-ECDC-4B95-838C-31D86F0C2358}" destId="{55477C78-7611-4026-A762-0FEDBF593F48}" srcOrd="6" destOrd="0" parTransId="{DC62E8F0-E084-4842-A024-1729364FA9BE}" sibTransId="{F9E8295C-C541-424A-A10D-21EB93BFC2A2}"/>
    <dgm:cxn modelId="{3EB34D9E-C376-48E9-B3D7-D377F5DD86AE}" type="presOf" srcId="{0DCD4B70-5D46-4946-913F-D99A5B858DA3}" destId="{E902D495-8302-4C11-BA04-7732CF5CDE63}" srcOrd="0" destOrd="0" presId="urn:microsoft.com/office/officeart/2005/8/layout/vList2"/>
    <dgm:cxn modelId="{DF46A59E-F811-4E62-A3E0-7DF884099FFD}" type="presOf" srcId="{AD39B300-DD11-41B5-BCA0-B45FCDD7B904}" destId="{80DE8BA4-5FE9-4CCE-9694-283305E904C4}" srcOrd="0" destOrd="0" presId="urn:microsoft.com/office/officeart/2005/8/layout/vList2"/>
    <dgm:cxn modelId="{12CB9BD2-7DCD-4005-A191-977CFD4C17B8}" srcId="{97711ACC-ECDC-4B95-838C-31D86F0C2358}" destId="{2996F95F-B58E-40A7-8D12-28831338FDE7}" srcOrd="8" destOrd="0" parTransId="{358E19E3-4037-4004-BA17-EF9277A799D6}" sibTransId="{9932D539-F0BD-414A-8959-3E9D1B04375D}"/>
    <dgm:cxn modelId="{FC78B6DE-77E9-4716-BE75-440379C46C8C}" srcId="{97711ACC-ECDC-4B95-838C-31D86F0C2358}" destId="{0DCD4B70-5D46-4946-913F-D99A5B858DA3}" srcOrd="9" destOrd="0" parTransId="{22D59696-86B1-480C-A8BD-5A640EEAF66F}" sibTransId="{5CE3FC68-C2D2-4636-BE32-2E1791206A6B}"/>
    <dgm:cxn modelId="{C3671EEB-AF1C-4A01-906D-4517705CC496}" srcId="{97711ACC-ECDC-4B95-838C-31D86F0C2358}" destId="{C980EA00-2E4B-4E6D-8E41-D94A720DEF66}" srcOrd="2" destOrd="0" parTransId="{0F2631CD-3FD5-4B20-9981-143576AE6544}" sibTransId="{EDC80957-F504-4FEA-8679-D441EE453531}"/>
    <dgm:cxn modelId="{F482E6EB-B6D5-4F7A-A176-32A7F565CD2B}" type="presOf" srcId="{55477C78-7611-4026-A762-0FEDBF593F48}" destId="{F938AEEE-01E4-4424-B481-97D656826E6A}" srcOrd="0" destOrd="0" presId="urn:microsoft.com/office/officeart/2005/8/layout/vList2"/>
    <dgm:cxn modelId="{32020BF1-BDF6-411F-A4C7-77806EE5BD80}" type="presOf" srcId="{C980EA00-2E4B-4E6D-8E41-D94A720DEF66}" destId="{7BDB8E76-4547-4BEF-8C9B-5C92709B0187}" srcOrd="0" destOrd="0" presId="urn:microsoft.com/office/officeart/2005/8/layout/vList2"/>
    <dgm:cxn modelId="{A03096F5-3FEE-48C6-A09C-FA8435671EDF}" type="presOf" srcId="{CE36A453-F930-4801-A0C6-9E268D6DB351}" destId="{5321F604-5C5D-4C53-8D63-60922161F106}" srcOrd="0" destOrd="0" presId="urn:microsoft.com/office/officeart/2005/8/layout/vList2"/>
    <dgm:cxn modelId="{4040AB6A-1094-454A-A6D0-4676E39AC156}" type="presParOf" srcId="{8638EDAF-EF9E-4B75-B924-B5AEC526C1ED}" destId="{C7739681-B5B8-47E2-B40D-F759D74F0710}" srcOrd="0" destOrd="0" presId="urn:microsoft.com/office/officeart/2005/8/layout/vList2"/>
    <dgm:cxn modelId="{0038BD46-F054-48E6-9DE7-E4B25C36527D}" type="presParOf" srcId="{8638EDAF-EF9E-4B75-B924-B5AEC526C1ED}" destId="{6C77CD1B-B1AA-4BE9-9E91-6486D7C54AA3}" srcOrd="1" destOrd="0" presId="urn:microsoft.com/office/officeart/2005/8/layout/vList2"/>
    <dgm:cxn modelId="{F24BA99B-6B48-4A33-AAA8-8BBD433559E2}" type="presParOf" srcId="{8638EDAF-EF9E-4B75-B924-B5AEC526C1ED}" destId="{5321F604-5C5D-4C53-8D63-60922161F106}" srcOrd="2" destOrd="0" presId="urn:microsoft.com/office/officeart/2005/8/layout/vList2"/>
    <dgm:cxn modelId="{CBC5D558-F27C-47E3-842F-FE7D4DEFBEF6}" type="presParOf" srcId="{8638EDAF-EF9E-4B75-B924-B5AEC526C1ED}" destId="{9DCB1565-D829-4BCC-BBE8-B53667C7AF58}" srcOrd="3" destOrd="0" presId="urn:microsoft.com/office/officeart/2005/8/layout/vList2"/>
    <dgm:cxn modelId="{4AFEE501-8A11-4CEA-A67D-203A16A4F70F}" type="presParOf" srcId="{8638EDAF-EF9E-4B75-B924-B5AEC526C1ED}" destId="{7BDB8E76-4547-4BEF-8C9B-5C92709B0187}" srcOrd="4" destOrd="0" presId="urn:microsoft.com/office/officeart/2005/8/layout/vList2"/>
    <dgm:cxn modelId="{B7D6D779-7E9D-4716-AB75-1E89F96F758E}" type="presParOf" srcId="{8638EDAF-EF9E-4B75-B924-B5AEC526C1ED}" destId="{468C2945-BAD9-4F74-98FA-98E93A9AC3F5}" srcOrd="5" destOrd="0" presId="urn:microsoft.com/office/officeart/2005/8/layout/vList2"/>
    <dgm:cxn modelId="{900D7D66-6AF4-4956-BBC4-64930E47677E}" type="presParOf" srcId="{8638EDAF-EF9E-4B75-B924-B5AEC526C1ED}" destId="{A373BDAA-39DF-4ACA-8668-386D0493DBF6}" srcOrd="6" destOrd="0" presId="urn:microsoft.com/office/officeart/2005/8/layout/vList2"/>
    <dgm:cxn modelId="{67AE27AA-A799-4AC6-BF82-2695AADF6B35}" type="presParOf" srcId="{8638EDAF-EF9E-4B75-B924-B5AEC526C1ED}" destId="{19450440-DA98-4C14-8055-6F9B8D867799}" srcOrd="7" destOrd="0" presId="urn:microsoft.com/office/officeart/2005/8/layout/vList2"/>
    <dgm:cxn modelId="{A32EF931-A9B2-4411-8856-8C3B204E5950}" type="presParOf" srcId="{8638EDAF-EF9E-4B75-B924-B5AEC526C1ED}" destId="{9E2772F9-B3EA-4BD6-B0B1-11EB7A0D0399}" srcOrd="8" destOrd="0" presId="urn:microsoft.com/office/officeart/2005/8/layout/vList2"/>
    <dgm:cxn modelId="{969E92B2-0733-420E-9E72-F4672043BA30}" type="presParOf" srcId="{8638EDAF-EF9E-4B75-B924-B5AEC526C1ED}" destId="{527C106D-5077-4B91-BB53-CB0E0CE10340}" srcOrd="9" destOrd="0" presId="urn:microsoft.com/office/officeart/2005/8/layout/vList2"/>
    <dgm:cxn modelId="{9C007F02-B25F-413F-A1BD-4E6E31297230}" type="presParOf" srcId="{8638EDAF-EF9E-4B75-B924-B5AEC526C1ED}" destId="{15C7EA60-E8E6-403D-90D8-887B4E9C6334}" srcOrd="10" destOrd="0" presId="urn:microsoft.com/office/officeart/2005/8/layout/vList2"/>
    <dgm:cxn modelId="{7443B4D2-C158-49BD-9CFB-7FCB81D1C2B3}" type="presParOf" srcId="{8638EDAF-EF9E-4B75-B924-B5AEC526C1ED}" destId="{B7E9D250-C0D3-4988-A00D-45B89B0F22B7}" srcOrd="11" destOrd="0" presId="urn:microsoft.com/office/officeart/2005/8/layout/vList2"/>
    <dgm:cxn modelId="{33D9431D-7251-46A2-A56A-34B83AB4A9E2}" type="presParOf" srcId="{8638EDAF-EF9E-4B75-B924-B5AEC526C1ED}" destId="{F938AEEE-01E4-4424-B481-97D656826E6A}" srcOrd="12" destOrd="0" presId="urn:microsoft.com/office/officeart/2005/8/layout/vList2"/>
    <dgm:cxn modelId="{B14D4830-4A5A-4BD1-AE24-902A6CAB7355}" type="presParOf" srcId="{8638EDAF-EF9E-4B75-B924-B5AEC526C1ED}" destId="{06702A83-C995-49BD-AD3F-1B1321B0CDDB}" srcOrd="13" destOrd="0" presId="urn:microsoft.com/office/officeart/2005/8/layout/vList2"/>
    <dgm:cxn modelId="{9391650B-6EE2-472E-92EE-6BB36C06411A}" type="presParOf" srcId="{8638EDAF-EF9E-4B75-B924-B5AEC526C1ED}" destId="{80DE8BA4-5FE9-4CCE-9694-283305E904C4}" srcOrd="14" destOrd="0" presId="urn:microsoft.com/office/officeart/2005/8/layout/vList2"/>
    <dgm:cxn modelId="{A27D14F7-C066-4CED-ADCF-2CEB78A36FCA}" type="presParOf" srcId="{8638EDAF-EF9E-4B75-B924-B5AEC526C1ED}" destId="{0E7D3BC6-35E2-473D-8C34-D203E3245921}" srcOrd="15" destOrd="0" presId="urn:microsoft.com/office/officeart/2005/8/layout/vList2"/>
    <dgm:cxn modelId="{24C44D5C-6894-4EA6-A8B6-5460CDE1E653}" type="presParOf" srcId="{8638EDAF-EF9E-4B75-B924-B5AEC526C1ED}" destId="{0C6ED14D-0889-4D98-8183-2D343FC4AA89}" srcOrd="16" destOrd="0" presId="urn:microsoft.com/office/officeart/2005/8/layout/vList2"/>
    <dgm:cxn modelId="{4B8901C4-DD04-4B0B-A651-FED1F04DC21D}" type="presParOf" srcId="{8638EDAF-EF9E-4B75-B924-B5AEC526C1ED}" destId="{04DC96A3-1BF7-43A9-B68C-5F20B2904BB3}" srcOrd="17" destOrd="0" presId="urn:microsoft.com/office/officeart/2005/8/layout/vList2"/>
    <dgm:cxn modelId="{9ABC8295-B8B7-4DA7-BC6C-6CDE76E85B13}" type="presParOf" srcId="{8638EDAF-EF9E-4B75-B924-B5AEC526C1ED}" destId="{E902D495-8302-4C11-BA04-7732CF5CDE63}"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E26F559-9AEA-4BD0-8017-CBCA552BA2F6}"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IN"/>
        </a:p>
      </dgm:t>
    </dgm:pt>
    <dgm:pt modelId="{88CED50D-5A5D-4150-B9FA-B5F690AD7011}">
      <dgm:prSet/>
      <dgm:spPr/>
      <dgm:t>
        <a:bodyPr/>
        <a:lstStyle/>
        <a:p>
          <a:r>
            <a:rPr lang="en-GB" dirty="0"/>
            <a:t>Macedon</a:t>
          </a:r>
          <a:endParaRPr lang="en-IN" dirty="0"/>
        </a:p>
      </dgm:t>
    </dgm:pt>
    <dgm:pt modelId="{62D767DB-30F9-4E97-A8BE-DAD2E5351A43}" type="parTrans" cxnId="{34BEC4CA-CB46-4904-B115-B159C561B4DE}">
      <dgm:prSet/>
      <dgm:spPr/>
      <dgm:t>
        <a:bodyPr/>
        <a:lstStyle/>
        <a:p>
          <a:endParaRPr lang="en-IN"/>
        </a:p>
      </dgm:t>
    </dgm:pt>
    <dgm:pt modelId="{040E706B-9175-42CE-855D-33520B5FE7A2}" type="sibTrans" cxnId="{34BEC4CA-CB46-4904-B115-B159C561B4DE}">
      <dgm:prSet/>
      <dgm:spPr/>
      <dgm:t>
        <a:bodyPr/>
        <a:lstStyle/>
        <a:p>
          <a:endParaRPr lang="en-IN"/>
        </a:p>
      </dgm:t>
    </dgm:pt>
    <dgm:pt modelId="{D057AD89-C600-4F6B-91E5-9FD44A12E614}">
      <dgm:prSet/>
      <dgm:spPr/>
      <dgm:t>
        <a:bodyPr/>
        <a:lstStyle/>
        <a:p>
          <a:r>
            <a:rPr lang="en-GB"/>
            <a:t>Manchester</a:t>
          </a:r>
          <a:endParaRPr lang="en-IN"/>
        </a:p>
      </dgm:t>
    </dgm:pt>
    <dgm:pt modelId="{E09D22B1-AE3D-46F6-9FB8-D220CA306CA1}" type="parTrans" cxnId="{3EECFF7F-D1E5-4289-9134-4628F05EB9C7}">
      <dgm:prSet/>
      <dgm:spPr/>
      <dgm:t>
        <a:bodyPr/>
        <a:lstStyle/>
        <a:p>
          <a:endParaRPr lang="en-IN"/>
        </a:p>
      </dgm:t>
    </dgm:pt>
    <dgm:pt modelId="{F3D096D4-A40D-47CB-B028-817B20E7F23B}" type="sibTrans" cxnId="{3EECFF7F-D1E5-4289-9134-4628F05EB9C7}">
      <dgm:prSet/>
      <dgm:spPr/>
      <dgm:t>
        <a:bodyPr/>
        <a:lstStyle/>
        <a:p>
          <a:endParaRPr lang="en-IN"/>
        </a:p>
      </dgm:t>
    </dgm:pt>
    <dgm:pt modelId="{AF32E36F-8285-4E74-98B7-8A8928BE65EA}">
      <dgm:prSet/>
      <dgm:spPr/>
      <dgm:t>
        <a:bodyPr/>
        <a:lstStyle/>
        <a:p>
          <a:r>
            <a:rPr lang="en-GB"/>
            <a:t>Mayfield</a:t>
          </a:r>
          <a:endParaRPr lang="en-IN"/>
        </a:p>
      </dgm:t>
    </dgm:pt>
    <dgm:pt modelId="{660914DA-DB03-4D2D-AE50-423A851A96D0}" type="parTrans" cxnId="{B6B4CBC7-93A8-4740-B1AF-0380275441EC}">
      <dgm:prSet/>
      <dgm:spPr/>
      <dgm:t>
        <a:bodyPr/>
        <a:lstStyle/>
        <a:p>
          <a:endParaRPr lang="en-IN"/>
        </a:p>
      </dgm:t>
    </dgm:pt>
    <dgm:pt modelId="{4C78A0CF-FE3B-4B4C-B881-017824E72671}" type="sibTrans" cxnId="{B6B4CBC7-93A8-4740-B1AF-0380275441EC}">
      <dgm:prSet/>
      <dgm:spPr/>
      <dgm:t>
        <a:bodyPr/>
        <a:lstStyle/>
        <a:p>
          <a:endParaRPr lang="en-IN"/>
        </a:p>
      </dgm:t>
    </dgm:pt>
    <dgm:pt modelId="{610C0486-5A0F-4EE5-A257-AC20A41B0074}">
      <dgm:prSet/>
      <dgm:spPr/>
      <dgm:t>
        <a:bodyPr/>
        <a:lstStyle/>
        <a:p>
          <a:r>
            <a:rPr lang="en-GB"/>
            <a:t>Middleton Beach</a:t>
          </a:r>
          <a:endParaRPr lang="en-IN"/>
        </a:p>
      </dgm:t>
    </dgm:pt>
    <dgm:pt modelId="{B4035224-6A5A-48B5-9910-F91602E8E0A9}" type="parTrans" cxnId="{DF2B36DB-54E9-46A3-B500-66B4303C9746}">
      <dgm:prSet/>
      <dgm:spPr/>
      <dgm:t>
        <a:bodyPr/>
        <a:lstStyle/>
        <a:p>
          <a:endParaRPr lang="en-IN"/>
        </a:p>
      </dgm:t>
    </dgm:pt>
    <dgm:pt modelId="{0C73F353-6E8D-47F2-B0FC-C9A22F669615}" type="sibTrans" cxnId="{DF2B36DB-54E9-46A3-B500-66B4303C9746}">
      <dgm:prSet/>
      <dgm:spPr/>
      <dgm:t>
        <a:bodyPr/>
        <a:lstStyle/>
        <a:p>
          <a:endParaRPr lang="en-IN"/>
        </a:p>
      </dgm:t>
    </dgm:pt>
    <dgm:pt modelId="{EC48EAAE-667E-4B00-A744-3E749D118BAE}">
      <dgm:prSet/>
      <dgm:spPr/>
      <dgm:t>
        <a:bodyPr/>
        <a:lstStyle/>
        <a:p>
          <a:r>
            <a:rPr lang="en-GB" dirty="0"/>
            <a:t>Montville</a:t>
          </a:r>
          <a:endParaRPr lang="en-IN" dirty="0"/>
        </a:p>
      </dgm:t>
    </dgm:pt>
    <dgm:pt modelId="{D64DEA1F-3072-41DC-AFB9-E6C5466C815D}" type="parTrans" cxnId="{582076A6-0724-4F63-90E4-8791C0992AEC}">
      <dgm:prSet/>
      <dgm:spPr/>
      <dgm:t>
        <a:bodyPr/>
        <a:lstStyle/>
        <a:p>
          <a:endParaRPr lang="en-IN"/>
        </a:p>
      </dgm:t>
    </dgm:pt>
    <dgm:pt modelId="{E08655F5-BD03-443D-B0EA-9BAA58B5FF16}" type="sibTrans" cxnId="{582076A6-0724-4F63-90E4-8791C0992AEC}">
      <dgm:prSet/>
      <dgm:spPr/>
      <dgm:t>
        <a:bodyPr/>
        <a:lstStyle/>
        <a:p>
          <a:endParaRPr lang="en-IN"/>
        </a:p>
      </dgm:t>
    </dgm:pt>
    <dgm:pt modelId="{09B4CF16-E7F1-44EC-B0CD-505AABE0CDD0}">
      <dgm:prSet/>
      <dgm:spPr/>
      <dgm:t>
        <a:bodyPr/>
        <a:lstStyle/>
        <a:p>
          <a:r>
            <a:rPr lang="en-GB"/>
            <a:t>Palm Cove</a:t>
          </a:r>
          <a:endParaRPr lang="en-IN"/>
        </a:p>
      </dgm:t>
    </dgm:pt>
    <dgm:pt modelId="{EE00821A-4C75-47F6-B751-12309ED8F92C}" type="parTrans" cxnId="{D4AD56F5-556E-4652-8370-03EB6DD78CFE}">
      <dgm:prSet/>
      <dgm:spPr/>
      <dgm:t>
        <a:bodyPr/>
        <a:lstStyle/>
        <a:p>
          <a:endParaRPr lang="en-IN"/>
        </a:p>
      </dgm:t>
    </dgm:pt>
    <dgm:pt modelId="{72478752-AD2F-435F-A7B8-6321C42271FA}" type="sibTrans" cxnId="{D4AD56F5-556E-4652-8370-03EB6DD78CFE}">
      <dgm:prSet/>
      <dgm:spPr/>
      <dgm:t>
        <a:bodyPr/>
        <a:lstStyle/>
        <a:p>
          <a:endParaRPr lang="en-IN"/>
        </a:p>
      </dgm:t>
    </dgm:pt>
    <dgm:pt modelId="{79C35029-4A86-485B-9BAA-ACCB3EF6E1DD}">
      <dgm:prSet/>
      <dgm:spPr/>
      <dgm:t>
        <a:bodyPr/>
        <a:lstStyle/>
        <a:p>
          <a:r>
            <a:rPr lang="en-GB"/>
            <a:t>Paynesville</a:t>
          </a:r>
          <a:endParaRPr lang="en-IN"/>
        </a:p>
      </dgm:t>
    </dgm:pt>
    <dgm:pt modelId="{CB4E25E2-1919-4F79-B8AA-2D4A71511070}" type="parTrans" cxnId="{7EDDCB9D-55B4-4B59-B3AF-16D95EFB2106}">
      <dgm:prSet/>
      <dgm:spPr/>
      <dgm:t>
        <a:bodyPr/>
        <a:lstStyle/>
        <a:p>
          <a:endParaRPr lang="en-IN"/>
        </a:p>
      </dgm:t>
    </dgm:pt>
    <dgm:pt modelId="{9EDE00E6-03B4-4B52-BF2B-B4E524DEA0F5}" type="sibTrans" cxnId="{7EDDCB9D-55B4-4B59-B3AF-16D95EFB2106}">
      <dgm:prSet/>
      <dgm:spPr/>
      <dgm:t>
        <a:bodyPr/>
        <a:lstStyle/>
        <a:p>
          <a:endParaRPr lang="en-IN"/>
        </a:p>
      </dgm:t>
    </dgm:pt>
    <dgm:pt modelId="{89BD445C-EFFB-4FF7-9F0B-17DB73A8E9BD}">
      <dgm:prSet/>
      <dgm:spPr/>
      <dgm:t>
        <a:bodyPr/>
        <a:lstStyle/>
        <a:p>
          <a:r>
            <a:rPr lang="en-GB"/>
            <a:t>Penola</a:t>
          </a:r>
          <a:endParaRPr lang="en-IN"/>
        </a:p>
      </dgm:t>
    </dgm:pt>
    <dgm:pt modelId="{C1564337-666D-4EEF-AE4A-ED776FFF43CB}" type="parTrans" cxnId="{075172C7-3492-4EA6-A78D-A6AAF37E58C9}">
      <dgm:prSet/>
      <dgm:spPr/>
      <dgm:t>
        <a:bodyPr/>
        <a:lstStyle/>
        <a:p>
          <a:endParaRPr lang="en-IN"/>
        </a:p>
      </dgm:t>
    </dgm:pt>
    <dgm:pt modelId="{181D7B71-C96E-4A6B-882F-75E20FAED8C4}" type="sibTrans" cxnId="{075172C7-3492-4EA6-A78D-A6AAF37E58C9}">
      <dgm:prSet/>
      <dgm:spPr/>
      <dgm:t>
        <a:bodyPr/>
        <a:lstStyle/>
        <a:p>
          <a:endParaRPr lang="en-IN"/>
        </a:p>
      </dgm:t>
    </dgm:pt>
    <dgm:pt modelId="{857522F4-B3E3-45F9-BB8B-BABACADA3FEE}">
      <dgm:prSet/>
      <dgm:spPr/>
      <dgm:t>
        <a:bodyPr/>
        <a:lstStyle/>
        <a:p>
          <a:r>
            <a:rPr lang="en-GB"/>
            <a:t>Phillip Island</a:t>
          </a:r>
          <a:endParaRPr lang="en-IN"/>
        </a:p>
      </dgm:t>
    </dgm:pt>
    <dgm:pt modelId="{EC9BBEBF-A1B9-4173-A51F-2550A6D44175}" type="parTrans" cxnId="{5D65CDB8-C824-4A8D-80E2-8FA58EEA4299}">
      <dgm:prSet/>
      <dgm:spPr/>
      <dgm:t>
        <a:bodyPr/>
        <a:lstStyle/>
        <a:p>
          <a:endParaRPr lang="en-IN"/>
        </a:p>
      </dgm:t>
    </dgm:pt>
    <dgm:pt modelId="{256D5E9D-1F60-4C4D-8DEF-93682D3B806C}" type="sibTrans" cxnId="{5D65CDB8-C824-4A8D-80E2-8FA58EEA4299}">
      <dgm:prSet/>
      <dgm:spPr/>
      <dgm:t>
        <a:bodyPr/>
        <a:lstStyle/>
        <a:p>
          <a:endParaRPr lang="en-IN"/>
        </a:p>
      </dgm:t>
    </dgm:pt>
    <dgm:pt modelId="{6A027480-EF44-4541-9CDF-FE3C576C64F1}" type="pres">
      <dgm:prSet presAssocID="{BE26F559-9AEA-4BD0-8017-CBCA552BA2F6}" presName="linear" presStyleCnt="0">
        <dgm:presLayoutVars>
          <dgm:animLvl val="lvl"/>
          <dgm:resizeHandles val="exact"/>
        </dgm:presLayoutVars>
      </dgm:prSet>
      <dgm:spPr/>
    </dgm:pt>
    <dgm:pt modelId="{CCBCF178-1670-4865-9146-72C9D14DA909}" type="pres">
      <dgm:prSet presAssocID="{88CED50D-5A5D-4150-B9FA-B5F690AD7011}" presName="parentText" presStyleLbl="node1" presStyleIdx="0" presStyleCnt="9" custLinFactNeighborY="-61347">
        <dgm:presLayoutVars>
          <dgm:chMax val="0"/>
          <dgm:bulletEnabled val="1"/>
        </dgm:presLayoutVars>
      </dgm:prSet>
      <dgm:spPr/>
    </dgm:pt>
    <dgm:pt modelId="{DCBD1329-A7FF-4CA7-BB53-942A3865A41A}" type="pres">
      <dgm:prSet presAssocID="{040E706B-9175-42CE-855D-33520B5FE7A2}" presName="spacer" presStyleCnt="0"/>
      <dgm:spPr/>
    </dgm:pt>
    <dgm:pt modelId="{CD397CC6-41AD-4596-9A38-B97CC7981BCF}" type="pres">
      <dgm:prSet presAssocID="{D057AD89-C600-4F6B-91E5-9FD44A12E614}" presName="parentText" presStyleLbl="node1" presStyleIdx="1" presStyleCnt="9">
        <dgm:presLayoutVars>
          <dgm:chMax val="0"/>
          <dgm:bulletEnabled val="1"/>
        </dgm:presLayoutVars>
      </dgm:prSet>
      <dgm:spPr/>
    </dgm:pt>
    <dgm:pt modelId="{3D8C3367-40B6-4AE5-86A3-F8CC3D7874B4}" type="pres">
      <dgm:prSet presAssocID="{F3D096D4-A40D-47CB-B028-817B20E7F23B}" presName="spacer" presStyleCnt="0"/>
      <dgm:spPr/>
    </dgm:pt>
    <dgm:pt modelId="{CA2132F7-B1D8-4423-B66E-8D589B32C06F}" type="pres">
      <dgm:prSet presAssocID="{AF32E36F-8285-4E74-98B7-8A8928BE65EA}" presName="parentText" presStyleLbl="node1" presStyleIdx="2" presStyleCnt="9">
        <dgm:presLayoutVars>
          <dgm:chMax val="0"/>
          <dgm:bulletEnabled val="1"/>
        </dgm:presLayoutVars>
      </dgm:prSet>
      <dgm:spPr/>
    </dgm:pt>
    <dgm:pt modelId="{31D4FE6A-D155-45A5-8CF8-7DD96F6FC45D}" type="pres">
      <dgm:prSet presAssocID="{4C78A0CF-FE3B-4B4C-B881-017824E72671}" presName="spacer" presStyleCnt="0"/>
      <dgm:spPr/>
    </dgm:pt>
    <dgm:pt modelId="{7CA3989F-6682-4DC1-A944-206757263A90}" type="pres">
      <dgm:prSet presAssocID="{610C0486-5A0F-4EE5-A257-AC20A41B0074}" presName="parentText" presStyleLbl="node1" presStyleIdx="3" presStyleCnt="9">
        <dgm:presLayoutVars>
          <dgm:chMax val="0"/>
          <dgm:bulletEnabled val="1"/>
        </dgm:presLayoutVars>
      </dgm:prSet>
      <dgm:spPr/>
    </dgm:pt>
    <dgm:pt modelId="{CB20EBA2-E95E-4AAF-8134-8E3D6F934B78}" type="pres">
      <dgm:prSet presAssocID="{0C73F353-6E8D-47F2-B0FC-C9A22F669615}" presName="spacer" presStyleCnt="0"/>
      <dgm:spPr/>
    </dgm:pt>
    <dgm:pt modelId="{30BA9933-7668-40CC-8AAD-39E9B8193976}" type="pres">
      <dgm:prSet presAssocID="{EC48EAAE-667E-4B00-A744-3E749D118BAE}" presName="parentText" presStyleLbl="node1" presStyleIdx="4" presStyleCnt="9">
        <dgm:presLayoutVars>
          <dgm:chMax val="0"/>
          <dgm:bulletEnabled val="1"/>
        </dgm:presLayoutVars>
      </dgm:prSet>
      <dgm:spPr/>
    </dgm:pt>
    <dgm:pt modelId="{5D4CE6C3-58E9-4340-AEB9-B1FCFAD5D8DB}" type="pres">
      <dgm:prSet presAssocID="{E08655F5-BD03-443D-B0EA-9BAA58B5FF16}" presName="spacer" presStyleCnt="0"/>
      <dgm:spPr/>
    </dgm:pt>
    <dgm:pt modelId="{619222B9-5EAD-4193-A990-A295F360F5A2}" type="pres">
      <dgm:prSet presAssocID="{09B4CF16-E7F1-44EC-B0CD-505AABE0CDD0}" presName="parentText" presStyleLbl="node1" presStyleIdx="5" presStyleCnt="9">
        <dgm:presLayoutVars>
          <dgm:chMax val="0"/>
          <dgm:bulletEnabled val="1"/>
        </dgm:presLayoutVars>
      </dgm:prSet>
      <dgm:spPr/>
    </dgm:pt>
    <dgm:pt modelId="{8DAFD694-A044-4B97-8970-0AB3A36B8C43}" type="pres">
      <dgm:prSet presAssocID="{72478752-AD2F-435F-A7B8-6321C42271FA}" presName="spacer" presStyleCnt="0"/>
      <dgm:spPr/>
    </dgm:pt>
    <dgm:pt modelId="{F7BEF3C6-18C3-4E02-AB4B-FC2C54FA7F1A}" type="pres">
      <dgm:prSet presAssocID="{79C35029-4A86-485B-9BAA-ACCB3EF6E1DD}" presName="parentText" presStyleLbl="node1" presStyleIdx="6" presStyleCnt="9">
        <dgm:presLayoutVars>
          <dgm:chMax val="0"/>
          <dgm:bulletEnabled val="1"/>
        </dgm:presLayoutVars>
      </dgm:prSet>
      <dgm:spPr/>
    </dgm:pt>
    <dgm:pt modelId="{06E38E50-F4F9-44BE-9938-12B9A194B81E}" type="pres">
      <dgm:prSet presAssocID="{9EDE00E6-03B4-4B52-BF2B-B4E524DEA0F5}" presName="spacer" presStyleCnt="0"/>
      <dgm:spPr/>
    </dgm:pt>
    <dgm:pt modelId="{EC38B53B-B200-4058-8CAE-3030D2503814}" type="pres">
      <dgm:prSet presAssocID="{89BD445C-EFFB-4FF7-9F0B-17DB73A8E9BD}" presName="parentText" presStyleLbl="node1" presStyleIdx="7" presStyleCnt="9">
        <dgm:presLayoutVars>
          <dgm:chMax val="0"/>
          <dgm:bulletEnabled val="1"/>
        </dgm:presLayoutVars>
      </dgm:prSet>
      <dgm:spPr/>
    </dgm:pt>
    <dgm:pt modelId="{6124CD1D-4D94-4910-8C56-3E63CED6BA39}" type="pres">
      <dgm:prSet presAssocID="{181D7B71-C96E-4A6B-882F-75E20FAED8C4}" presName="spacer" presStyleCnt="0"/>
      <dgm:spPr/>
    </dgm:pt>
    <dgm:pt modelId="{D614E27F-195D-4557-8DD9-4082FDED5D56}" type="pres">
      <dgm:prSet presAssocID="{857522F4-B3E3-45F9-BB8B-BABACADA3FEE}" presName="parentText" presStyleLbl="node1" presStyleIdx="8" presStyleCnt="9">
        <dgm:presLayoutVars>
          <dgm:chMax val="0"/>
          <dgm:bulletEnabled val="1"/>
        </dgm:presLayoutVars>
      </dgm:prSet>
      <dgm:spPr/>
    </dgm:pt>
  </dgm:ptLst>
  <dgm:cxnLst>
    <dgm:cxn modelId="{209ED407-F295-41BD-9B9C-7DCA8036FC5E}" type="presOf" srcId="{BE26F559-9AEA-4BD0-8017-CBCA552BA2F6}" destId="{6A027480-EF44-4541-9CDF-FE3C576C64F1}" srcOrd="0" destOrd="0" presId="urn:microsoft.com/office/officeart/2005/8/layout/vList2"/>
    <dgm:cxn modelId="{48D4DB12-7660-4224-950F-D174A0258AD9}" type="presOf" srcId="{EC48EAAE-667E-4B00-A744-3E749D118BAE}" destId="{30BA9933-7668-40CC-8AAD-39E9B8193976}" srcOrd="0" destOrd="0" presId="urn:microsoft.com/office/officeart/2005/8/layout/vList2"/>
    <dgm:cxn modelId="{24C96D14-F92C-493F-BE8E-836AB7FE0A59}" type="presOf" srcId="{610C0486-5A0F-4EE5-A257-AC20A41B0074}" destId="{7CA3989F-6682-4DC1-A944-206757263A90}" srcOrd="0" destOrd="0" presId="urn:microsoft.com/office/officeart/2005/8/layout/vList2"/>
    <dgm:cxn modelId="{88A95B53-C656-43C1-96D5-28BB9456B698}" type="presOf" srcId="{09B4CF16-E7F1-44EC-B0CD-505AABE0CDD0}" destId="{619222B9-5EAD-4193-A990-A295F360F5A2}" srcOrd="0" destOrd="0" presId="urn:microsoft.com/office/officeart/2005/8/layout/vList2"/>
    <dgm:cxn modelId="{4D4B8354-DD42-4504-AA7C-B6FD13388361}" type="presOf" srcId="{89BD445C-EFFB-4FF7-9F0B-17DB73A8E9BD}" destId="{EC38B53B-B200-4058-8CAE-3030D2503814}" srcOrd="0" destOrd="0" presId="urn:microsoft.com/office/officeart/2005/8/layout/vList2"/>
    <dgm:cxn modelId="{3EECFF7F-D1E5-4289-9134-4628F05EB9C7}" srcId="{BE26F559-9AEA-4BD0-8017-CBCA552BA2F6}" destId="{D057AD89-C600-4F6B-91E5-9FD44A12E614}" srcOrd="1" destOrd="0" parTransId="{E09D22B1-AE3D-46F6-9FB8-D220CA306CA1}" sibTransId="{F3D096D4-A40D-47CB-B028-817B20E7F23B}"/>
    <dgm:cxn modelId="{2D308F82-7443-4C6A-A2EE-C1AFAE40EBA1}" type="presOf" srcId="{88CED50D-5A5D-4150-B9FA-B5F690AD7011}" destId="{CCBCF178-1670-4865-9146-72C9D14DA909}" srcOrd="0" destOrd="0" presId="urn:microsoft.com/office/officeart/2005/8/layout/vList2"/>
    <dgm:cxn modelId="{6B2CE48C-833B-4035-A18E-B7392106AC08}" type="presOf" srcId="{AF32E36F-8285-4E74-98B7-8A8928BE65EA}" destId="{CA2132F7-B1D8-4423-B66E-8D589B32C06F}" srcOrd="0" destOrd="0" presId="urn:microsoft.com/office/officeart/2005/8/layout/vList2"/>
    <dgm:cxn modelId="{7EDDCB9D-55B4-4B59-B3AF-16D95EFB2106}" srcId="{BE26F559-9AEA-4BD0-8017-CBCA552BA2F6}" destId="{79C35029-4A86-485B-9BAA-ACCB3EF6E1DD}" srcOrd="6" destOrd="0" parTransId="{CB4E25E2-1919-4F79-B8AA-2D4A71511070}" sibTransId="{9EDE00E6-03B4-4B52-BF2B-B4E524DEA0F5}"/>
    <dgm:cxn modelId="{582076A6-0724-4F63-90E4-8791C0992AEC}" srcId="{BE26F559-9AEA-4BD0-8017-CBCA552BA2F6}" destId="{EC48EAAE-667E-4B00-A744-3E749D118BAE}" srcOrd="4" destOrd="0" parTransId="{D64DEA1F-3072-41DC-AFB9-E6C5466C815D}" sibTransId="{E08655F5-BD03-443D-B0EA-9BAA58B5FF16}"/>
    <dgm:cxn modelId="{B4E8E9B6-AFC8-44D2-97AD-B7E4AED73B8C}" type="presOf" srcId="{857522F4-B3E3-45F9-BB8B-BABACADA3FEE}" destId="{D614E27F-195D-4557-8DD9-4082FDED5D56}" srcOrd="0" destOrd="0" presId="urn:microsoft.com/office/officeart/2005/8/layout/vList2"/>
    <dgm:cxn modelId="{5D65CDB8-C824-4A8D-80E2-8FA58EEA4299}" srcId="{BE26F559-9AEA-4BD0-8017-CBCA552BA2F6}" destId="{857522F4-B3E3-45F9-BB8B-BABACADA3FEE}" srcOrd="8" destOrd="0" parTransId="{EC9BBEBF-A1B9-4173-A51F-2550A6D44175}" sibTransId="{256D5E9D-1F60-4C4D-8DEF-93682D3B806C}"/>
    <dgm:cxn modelId="{075172C7-3492-4EA6-A78D-A6AAF37E58C9}" srcId="{BE26F559-9AEA-4BD0-8017-CBCA552BA2F6}" destId="{89BD445C-EFFB-4FF7-9F0B-17DB73A8E9BD}" srcOrd="7" destOrd="0" parTransId="{C1564337-666D-4EEF-AE4A-ED776FFF43CB}" sibTransId="{181D7B71-C96E-4A6B-882F-75E20FAED8C4}"/>
    <dgm:cxn modelId="{B6B4CBC7-93A8-4740-B1AF-0380275441EC}" srcId="{BE26F559-9AEA-4BD0-8017-CBCA552BA2F6}" destId="{AF32E36F-8285-4E74-98B7-8A8928BE65EA}" srcOrd="2" destOrd="0" parTransId="{660914DA-DB03-4D2D-AE50-423A851A96D0}" sibTransId="{4C78A0CF-FE3B-4B4C-B881-017824E72671}"/>
    <dgm:cxn modelId="{D95464CA-C123-4606-AEE7-95A66A56117E}" type="presOf" srcId="{D057AD89-C600-4F6B-91E5-9FD44A12E614}" destId="{CD397CC6-41AD-4596-9A38-B97CC7981BCF}" srcOrd="0" destOrd="0" presId="urn:microsoft.com/office/officeart/2005/8/layout/vList2"/>
    <dgm:cxn modelId="{34BEC4CA-CB46-4904-B115-B159C561B4DE}" srcId="{BE26F559-9AEA-4BD0-8017-CBCA552BA2F6}" destId="{88CED50D-5A5D-4150-B9FA-B5F690AD7011}" srcOrd="0" destOrd="0" parTransId="{62D767DB-30F9-4E97-A8BE-DAD2E5351A43}" sibTransId="{040E706B-9175-42CE-855D-33520B5FE7A2}"/>
    <dgm:cxn modelId="{DF2B36DB-54E9-46A3-B500-66B4303C9746}" srcId="{BE26F559-9AEA-4BD0-8017-CBCA552BA2F6}" destId="{610C0486-5A0F-4EE5-A257-AC20A41B0074}" srcOrd="3" destOrd="0" parTransId="{B4035224-6A5A-48B5-9910-F91602E8E0A9}" sibTransId="{0C73F353-6E8D-47F2-B0FC-C9A22F669615}"/>
    <dgm:cxn modelId="{D4AD56F5-556E-4652-8370-03EB6DD78CFE}" srcId="{BE26F559-9AEA-4BD0-8017-CBCA552BA2F6}" destId="{09B4CF16-E7F1-44EC-B0CD-505AABE0CDD0}" srcOrd="5" destOrd="0" parTransId="{EE00821A-4C75-47F6-B751-12309ED8F92C}" sibTransId="{72478752-AD2F-435F-A7B8-6321C42271FA}"/>
    <dgm:cxn modelId="{17F1BEF6-C9B1-4C2E-BAB5-AC200461A3E0}" type="presOf" srcId="{79C35029-4A86-485B-9BAA-ACCB3EF6E1DD}" destId="{F7BEF3C6-18C3-4E02-AB4B-FC2C54FA7F1A}" srcOrd="0" destOrd="0" presId="urn:microsoft.com/office/officeart/2005/8/layout/vList2"/>
    <dgm:cxn modelId="{0FD3B7B0-2E11-4D9F-BC1C-4642CCCEA00E}" type="presParOf" srcId="{6A027480-EF44-4541-9CDF-FE3C576C64F1}" destId="{CCBCF178-1670-4865-9146-72C9D14DA909}" srcOrd="0" destOrd="0" presId="urn:microsoft.com/office/officeart/2005/8/layout/vList2"/>
    <dgm:cxn modelId="{BFF0AA99-7E0C-4126-8F5B-B3662CBDE581}" type="presParOf" srcId="{6A027480-EF44-4541-9CDF-FE3C576C64F1}" destId="{DCBD1329-A7FF-4CA7-BB53-942A3865A41A}" srcOrd="1" destOrd="0" presId="urn:microsoft.com/office/officeart/2005/8/layout/vList2"/>
    <dgm:cxn modelId="{9642DC3D-518F-4B4E-B0C4-13FEF0AF31A4}" type="presParOf" srcId="{6A027480-EF44-4541-9CDF-FE3C576C64F1}" destId="{CD397CC6-41AD-4596-9A38-B97CC7981BCF}" srcOrd="2" destOrd="0" presId="urn:microsoft.com/office/officeart/2005/8/layout/vList2"/>
    <dgm:cxn modelId="{2B5ACFD5-EC7F-4276-9F2B-F7086860141F}" type="presParOf" srcId="{6A027480-EF44-4541-9CDF-FE3C576C64F1}" destId="{3D8C3367-40B6-4AE5-86A3-F8CC3D7874B4}" srcOrd="3" destOrd="0" presId="urn:microsoft.com/office/officeart/2005/8/layout/vList2"/>
    <dgm:cxn modelId="{CB839454-E80A-4593-B594-495070EE150E}" type="presParOf" srcId="{6A027480-EF44-4541-9CDF-FE3C576C64F1}" destId="{CA2132F7-B1D8-4423-B66E-8D589B32C06F}" srcOrd="4" destOrd="0" presId="urn:microsoft.com/office/officeart/2005/8/layout/vList2"/>
    <dgm:cxn modelId="{80F1B9FD-473C-41B2-85AB-04FBEC0607EF}" type="presParOf" srcId="{6A027480-EF44-4541-9CDF-FE3C576C64F1}" destId="{31D4FE6A-D155-45A5-8CF8-7DD96F6FC45D}" srcOrd="5" destOrd="0" presId="urn:microsoft.com/office/officeart/2005/8/layout/vList2"/>
    <dgm:cxn modelId="{E14EF9F5-2AAF-45D2-B052-93B114AE76B4}" type="presParOf" srcId="{6A027480-EF44-4541-9CDF-FE3C576C64F1}" destId="{7CA3989F-6682-4DC1-A944-206757263A90}" srcOrd="6" destOrd="0" presId="urn:microsoft.com/office/officeart/2005/8/layout/vList2"/>
    <dgm:cxn modelId="{6F018910-85AE-4DAD-B7D3-E343F7CBA2E4}" type="presParOf" srcId="{6A027480-EF44-4541-9CDF-FE3C576C64F1}" destId="{CB20EBA2-E95E-4AAF-8134-8E3D6F934B78}" srcOrd="7" destOrd="0" presId="urn:microsoft.com/office/officeart/2005/8/layout/vList2"/>
    <dgm:cxn modelId="{03E1492F-5D57-4AD1-B99B-3E2B9F853A03}" type="presParOf" srcId="{6A027480-EF44-4541-9CDF-FE3C576C64F1}" destId="{30BA9933-7668-40CC-8AAD-39E9B8193976}" srcOrd="8" destOrd="0" presId="urn:microsoft.com/office/officeart/2005/8/layout/vList2"/>
    <dgm:cxn modelId="{214D4DE0-1ED0-4096-A4CD-EA87291E105C}" type="presParOf" srcId="{6A027480-EF44-4541-9CDF-FE3C576C64F1}" destId="{5D4CE6C3-58E9-4340-AEB9-B1FCFAD5D8DB}" srcOrd="9" destOrd="0" presId="urn:microsoft.com/office/officeart/2005/8/layout/vList2"/>
    <dgm:cxn modelId="{C9DACCC5-ABAA-4564-AD92-3A9C24DF172E}" type="presParOf" srcId="{6A027480-EF44-4541-9CDF-FE3C576C64F1}" destId="{619222B9-5EAD-4193-A990-A295F360F5A2}" srcOrd="10" destOrd="0" presId="urn:microsoft.com/office/officeart/2005/8/layout/vList2"/>
    <dgm:cxn modelId="{70725222-0D41-438A-A079-72576BBDAC75}" type="presParOf" srcId="{6A027480-EF44-4541-9CDF-FE3C576C64F1}" destId="{8DAFD694-A044-4B97-8970-0AB3A36B8C43}" srcOrd="11" destOrd="0" presId="urn:microsoft.com/office/officeart/2005/8/layout/vList2"/>
    <dgm:cxn modelId="{79CE1DDB-953C-4082-8705-968889E33596}" type="presParOf" srcId="{6A027480-EF44-4541-9CDF-FE3C576C64F1}" destId="{F7BEF3C6-18C3-4E02-AB4B-FC2C54FA7F1A}" srcOrd="12" destOrd="0" presId="urn:microsoft.com/office/officeart/2005/8/layout/vList2"/>
    <dgm:cxn modelId="{040433BC-455D-4459-AE1C-42B80E65559C}" type="presParOf" srcId="{6A027480-EF44-4541-9CDF-FE3C576C64F1}" destId="{06E38E50-F4F9-44BE-9938-12B9A194B81E}" srcOrd="13" destOrd="0" presId="urn:microsoft.com/office/officeart/2005/8/layout/vList2"/>
    <dgm:cxn modelId="{4A9EF061-2D8C-4AE5-A85E-646F1569788E}" type="presParOf" srcId="{6A027480-EF44-4541-9CDF-FE3C576C64F1}" destId="{EC38B53B-B200-4058-8CAE-3030D2503814}" srcOrd="14" destOrd="0" presId="urn:microsoft.com/office/officeart/2005/8/layout/vList2"/>
    <dgm:cxn modelId="{61741F87-5747-4E50-A730-E463C660AAFF}" type="presParOf" srcId="{6A027480-EF44-4541-9CDF-FE3C576C64F1}" destId="{6124CD1D-4D94-4910-8C56-3E63CED6BA39}" srcOrd="15" destOrd="0" presId="urn:microsoft.com/office/officeart/2005/8/layout/vList2"/>
    <dgm:cxn modelId="{3C8E84E6-6391-4B9D-8924-D1238DAE03F6}" type="presParOf" srcId="{6A027480-EF44-4541-9CDF-FE3C576C64F1}" destId="{D614E27F-195D-4557-8DD9-4082FDED5D56}" srcOrd="1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9CCF36D-3E27-4FEF-9C65-3AF8AFDDD756}"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IN"/>
        </a:p>
      </dgm:t>
    </dgm:pt>
    <dgm:pt modelId="{DBD1A68D-BCFC-4C63-A3CE-27FED2A7B363}">
      <dgm:prSet/>
      <dgm:spPr/>
      <dgm:t>
        <a:bodyPr/>
        <a:lstStyle/>
        <a:p>
          <a:r>
            <a:rPr lang="en-GB"/>
            <a:t>Singapore</a:t>
          </a:r>
          <a:endParaRPr lang="en-IN"/>
        </a:p>
      </dgm:t>
    </dgm:pt>
    <dgm:pt modelId="{D83EBAA6-9031-43A8-9DF3-10F75185958A}" type="parTrans" cxnId="{2C218D56-FEE4-4B65-A1BF-1ECB161ADE0F}">
      <dgm:prSet/>
      <dgm:spPr/>
      <dgm:t>
        <a:bodyPr/>
        <a:lstStyle/>
        <a:p>
          <a:endParaRPr lang="en-IN"/>
        </a:p>
      </dgm:t>
    </dgm:pt>
    <dgm:pt modelId="{8F13549D-4598-48CF-87EB-105118A826A1}" type="sibTrans" cxnId="{2C218D56-FEE4-4B65-A1BF-1ECB161ADE0F}">
      <dgm:prSet/>
      <dgm:spPr/>
      <dgm:t>
        <a:bodyPr/>
        <a:lstStyle/>
        <a:p>
          <a:endParaRPr lang="en-IN"/>
        </a:p>
      </dgm:t>
    </dgm:pt>
    <dgm:pt modelId="{FC5C3262-C14A-4401-9D8E-1909C21E84FE}">
      <dgm:prSet/>
      <dgm:spPr/>
      <dgm:t>
        <a:bodyPr/>
        <a:lstStyle/>
        <a:p>
          <a:r>
            <a:rPr lang="en-GB" dirty="0"/>
            <a:t>Tanunda</a:t>
          </a:r>
          <a:endParaRPr lang="en-IN" dirty="0"/>
        </a:p>
      </dgm:t>
    </dgm:pt>
    <dgm:pt modelId="{6268EFD4-D4B3-4295-A7FB-CEDB5D2FCE35}" type="parTrans" cxnId="{2D3B707E-74BA-4C0A-9886-486385D04E27}">
      <dgm:prSet/>
      <dgm:spPr/>
      <dgm:t>
        <a:bodyPr/>
        <a:lstStyle/>
        <a:p>
          <a:endParaRPr lang="en-IN"/>
        </a:p>
      </dgm:t>
    </dgm:pt>
    <dgm:pt modelId="{874DAE35-70FF-42F9-94C1-DCF2D6BA4895}" type="sibTrans" cxnId="{2D3B707E-74BA-4C0A-9886-486385D04E27}">
      <dgm:prSet/>
      <dgm:spPr/>
      <dgm:t>
        <a:bodyPr/>
        <a:lstStyle/>
        <a:p>
          <a:endParaRPr lang="en-IN"/>
        </a:p>
      </dgm:t>
    </dgm:pt>
    <dgm:pt modelId="{CCCCAD39-D18B-4493-ACBE-3319B12C705C}">
      <dgm:prSet/>
      <dgm:spPr/>
      <dgm:t>
        <a:bodyPr/>
        <a:lstStyle/>
        <a:p>
          <a:r>
            <a:rPr lang="en-GB" dirty="0"/>
            <a:t>Trentham East</a:t>
          </a:r>
          <a:endParaRPr lang="en-IN" dirty="0"/>
        </a:p>
      </dgm:t>
    </dgm:pt>
    <dgm:pt modelId="{B90CF8B1-48A3-4BB1-9194-C538E64EE0B1}" type="parTrans" cxnId="{571AAD45-4ED1-48ED-8812-3B00C0DE7F83}">
      <dgm:prSet/>
      <dgm:spPr/>
      <dgm:t>
        <a:bodyPr/>
        <a:lstStyle/>
        <a:p>
          <a:endParaRPr lang="en-IN"/>
        </a:p>
      </dgm:t>
    </dgm:pt>
    <dgm:pt modelId="{47E21531-D6AF-4FF6-96F1-8C53CE2D55BD}" type="sibTrans" cxnId="{571AAD45-4ED1-48ED-8812-3B00C0DE7F83}">
      <dgm:prSet/>
      <dgm:spPr/>
      <dgm:t>
        <a:bodyPr/>
        <a:lstStyle/>
        <a:p>
          <a:endParaRPr lang="en-IN"/>
        </a:p>
      </dgm:t>
    </dgm:pt>
    <dgm:pt modelId="{DD52F857-F5AF-45AB-A98D-20D34E26D03E}">
      <dgm:prSet/>
      <dgm:spPr/>
      <dgm:t>
        <a:bodyPr/>
        <a:lstStyle/>
        <a:p>
          <a:r>
            <a:rPr lang="en-GB"/>
            <a:t>ÛÁstanbul</a:t>
          </a:r>
          <a:endParaRPr lang="en-IN"/>
        </a:p>
      </dgm:t>
    </dgm:pt>
    <dgm:pt modelId="{A2C4492F-4E21-4611-A68E-93BC7B5E0729}" type="parTrans" cxnId="{4BE33913-0F08-4DF8-9FFB-9AE2BD6684F2}">
      <dgm:prSet/>
      <dgm:spPr/>
      <dgm:t>
        <a:bodyPr/>
        <a:lstStyle/>
        <a:p>
          <a:endParaRPr lang="en-IN"/>
        </a:p>
      </dgm:t>
    </dgm:pt>
    <dgm:pt modelId="{EF86C3A0-EECE-4F50-ADDA-998FFE804C06}" type="sibTrans" cxnId="{4BE33913-0F08-4DF8-9FFB-9AE2BD6684F2}">
      <dgm:prSet/>
      <dgm:spPr/>
      <dgm:t>
        <a:bodyPr/>
        <a:lstStyle/>
        <a:p>
          <a:endParaRPr lang="en-IN"/>
        </a:p>
      </dgm:t>
    </dgm:pt>
    <dgm:pt modelId="{D8ED7499-75F0-477D-88E3-0684E3389638}">
      <dgm:prSet/>
      <dgm:spPr/>
      <dgm:t>
        <a:bodyPr/>
        <a:lstStyle/>
        <a:p>
          <a:r>
            <a:rPr lang="en-GB" dirty="0"/>
            <a:t>Victor Harbor</a:t>
          </a:r>
          <a:endParaRPr lang="en-IN" dirty="0"/>
        </a:p>
      </dgm:t>
    </dgm:pt>
    <dgm:pt modelId="{2706B861-65CB-4BE5-866C-33101B3F5538}" type="parTrans" cxnId="{0727FCED-5C4F-4AE7-9A8C-4548A2E87AF9}">
      <dgm:prSet/>
      <dgm:spPr/>
      <dgm:t>
        <a:bodyPr/>
        <a:lstStyle/>
        <a:p>
          <a:endParaRPr lang="en-IN"/>
        </a:p>
      </dgm:t>
    </dgm:pt>
    <dgm:pt modelId="{39F4F982-7C0B-4BFD-8FB5-A71C80A33ACE}" type="sibTrans" cxnId="{0727FCED-5C4F-4AE7-9A8C-4548A2E87AF9}">
      <dgm:prSet/>
      <dgm:spPr/>
      <dgm:t>
        <a:bodyPr/>
        <a:lstStyle/>
        <a:p>
          <a:endParaRPr lang="en-IN"/>
        </a:p>
      </dgm:t>
    </dgm:pt>
    <dgm:pt modelId="{0B3EC888-A362-4D7A-848A-02421F673E2A}">
      <dgm:prSet/>
      <dgm:spPr/>
      <dgm:t>
        <a:bodyPr/>
        <a:lstStyle/>
        <a:p>
          <a:r>
            <a:rPr lang="en-GB" dirty="0"/>
            <a:t>Vineland Station</a:t>
          </a:r>
          <a:endParaRPr lang="en-IN" dirty="0"/>
        </a:p>
      </dgm:t>
    </dgm:pt>
    <dgm:pt modelId="{4F596367-053C-45E7-9001-4C59D5172A36}" type="parTrans" cxnId="{C76EDBB6-72D4-4B1A-81F3-4AAE37107BD3}">
      <dgm:prSet/>
      <dgm:spPr/>
      <dgm:t>
        <a:bodyPr/>
        <a:lstStyle/>
        <a:p>
          <a:endParaRPr lang="en-IN"/>
        </a:p>
      </dgm:t>
    </dgm:pt>
    <dgm:pt modelId="{0671C713-4BEE-487C-8D74-B362557D3D21}" type="sibTrans" cxnId="{C76EDBB6-72D4-4B1A-81F3-4AAE37107BD3}">
      <dgm:prSet/>
      <dgm:spPr/>
      <dgm:t>
        <a:bodyPr/>
        <a:lstStyle/>
        <a:p>
          <a:endParaRPr lang="en-IN"/>
        </a:p>
      </dgm:t>
    </dgm:pt>
    <dgm:pt modelId="{53ADFEC0-7BD1-4D8A-BC14-01D00E2F2A5D}">
      <dgm:prSet/>
      <dgm:spPr/>
      <dgm:t>
        <a:bodyPr/>
        <a:lstStyle/>
        <a:p>
          <a:r>
            <a:rPr lang="en-GB" dirty="0"/>
            <a:t>Wellington City</a:t>
          </a:r>
          <a:endParaRPr lang="en-IN" dirty="0"/>
        </a:p>
      </dgm:t>
    </dgm:pt>
    <dgm:pt modelId="{C3C9C9BF-B17B-4C6E-AE43-EC5BB91800FF}" type="parTrans" cxnId="{9D0BEC39-3FED-4242-A336-A0EE6D82EA05}">
      <dgm:prSet/>
      <dgm:spPr/>
      <dgm:t>
        <a:bodyPr/>
        <a:lstStyle/>
        <a:p>
          <a:endParaRPr lang="en-IN"/>
        </a:p>
      </dgm:t>
    </dgm:pt>
    <dgm:pt modelId="{684C0472-0FD2-4061-9F69-79507D750B01}" type="sibTrans" cxnId="{9D0BEC39-3FED-4242-A336-A0EE6D82EA05}">
      <dgm:prSet/>
      <dgm:spPr/>
      <dgm:t>
        <a:bodyPr/>
        <a:lstStyle/>
        <a:p>
          <a:endParaRPr lang="en-IN"/>
        </a:p>
      </dgm:t>
    </dgm:pt>
    <dgm:pt modelId="{1712316E-83E6-42EB-9E86-AF7E9A3A79B4}">
      <dgm:prSet/>
      <dgm:spPr/>
      <dgm:t>
        <a:bodyPr/>
        <a:lstStyle/>
        <a:p>
          <a:r>
            <a:rPr lang="en-GB"/>
            <a:t>Yorkton</a:t>
          </a:r>
          <a:endParaRPr lang="en-IN"/>
        </a:p>
      </dgm:t>
    </dgm:pt>
    <dgm:pt modelId="{C6ED9C27-B016-4D38-8830-9044B539E695}" type="parTrans" cxnId="{9CB889E6-F7C0-4C66-8494-E7C85F08AB1F}">
      <dgm:prSet/>
      <dgm:spPr/>
      <dgm:t>
        <a:bodyPr/>
        <a:lstStyle/>
        <a:p>
          <a:endParaRPr lang="en-IN"/>
        </a:p>
      </dgm:t>
    </dgm:pt>
    <dgm:pt modelId="{87A5FB40-5FCD-4A2D-B407-2279B7082C9E}" type="sibTrans" cxnId="{9CB889E6-F7C0-4C66-8494-E7C85F08AB1F}">
      <dgm:prSet/>
      <dgm:spPr/>
      <dgm:t>
        <a:bodyPr/>
        <a:lstStyle/>
        <a:p>
          <a:endParaRPr lang="en-IN"/>
        </a:p>
      </dgm:t>
    </dgm:pt>
    <dgm:pt modelId="{3AF76F47-4DC6-4ED1-A893-5C0AD655C04B}">
      <dgm:prSet/>
      <dgm:spPr/>
      <dgm:t>
        <a:bodyPr/>
        <a:lstStyle/>
        <a:p>
          <a:r>
            <a:rPr lang="en-GB"/>
            <a:t>Sharjah</a:t>
          </a:r>
          <a:endParaRPr lang="en-IN"/>
        </a:p>
      </dgm:t>
    </dgm:pt>
    <dgm:pt modelId="{41C08394-2F57-4DF5-BA88-A5F28F025327}" type="parTrans" cxnId="{7E9F53C2-181A-4FDC-BEC4-FBA94F748647}">
      <dgm:prSet/>
      <dgm:spPr/>
      <dgm:t>
        <a:bodyPr/>
        <a:lstStyle/>
        <a:p>
          <a:endParaRPr lang="en-IN"/>
        </a:p>
      </dgm:t>
    </dgm:pt>
    <dgm:pt modelId="{BB1C6A71-FEFB-4940-ACDC-3BECB1E18DD2}" type="sibTrans" cxnId="{7E9F53C2-181A-4FDC-BEC4-FBA94F748647}">
      <dgm:prSet/>
      <dgm:spPr/>
      <dgm:t>
        <a:bodyPr/>
        <a:lstStyle/>
        <a:p>
          <a:endParaRPr lang="en-IN"/>
        </a:p>
      </dgm:t>
    </dgm:pt>
    <dgm:pt modelId="{E85FAD33-5909-4B73-AB17-FA0A2BB48EA3}" type="pres">
      <dgm:prSet presAssocID="{C9CCF36D-3E27-4FEF-9C65-3AF8AFDDD756}" presName="linear" presStyleCnt="0">
        <dgm:presLayoutVars>
          <dgm:animLvl val="lvl"/>
          <dgm:resizeHandles val="exact"/>
        </dgm:presLayoutVars>
      </dgm:prSet>
      <dgm:spPr/>
    </dgm:pt>
    <dgm:pt modelId="{E463D65A-B8BF-42CE-BCEA-0090CF865074}" type="pres">
      <dgm:prSet presAssocID="{DBD1A68D-BCFC-4C63-A3CE-27FED2A7B363}" presName="parentText" presStyleLbl="node1" presStyleIdx="0" presStyleCnt="9" custLinFactY="108425" custLinFactNeighborX="1218" custLinFactNeighborY="200000">
        <dgm:presLayoutVars>
          <dgm:chMax val="0"/>
          <dgm:bulletEnabled val="1"/>
        </dgm:presLayoutVars>
      </dgm:prSet>
      <dgm:spPr/>
    </dgm:pt>
    <dgm:pt modelId="{6A132801-4656-4293-AB0D-8C6B1D130B3B}" type="pres">
      <dgm:prSet presAssocID="{8F13549D-4598-48CF-87EB-105118A826A1}" presName="spacer" presStyleCnt="0"/>
      <dgm:spPr/>
    </dgm:pt>
    <dgm:pt modelId="{BB05B344-4254-4B3B-ACA4-2ED74523C7BD}" type="pres">
      <dgm:prSet presAssocID="{FC5C3262-C14A-4401-9D8E-1909C21E84FE}" presName="parentText" presStyleLbl="node1" presStyleIdx="1" presStyleCnt="9" custLinFactY="110447" custLinFactNeighborX="-439" custLinFactNeighborY="200000">
        <dgm:presLayoutVars>
          <dgm:chMax val="0"/>
          <dgm:bulletEnabled val="1"/>
        </dgm:presLayoutVars>
      </dgm:prSet>
      <dgm:spPr/>
    </dgm:pt>
    <dgm:pt modelId="{23C66DBE-CAB0-48D2-B2EC-61941772C7B4}" type="pres">
      <dgm:prSet presAssocID="{874DAE35-70FF-42F9-94C1-DCF2D6BA4895}" presName="spacer" presStyleCnt="0"/>
      <dgm:spPr/>
    </dgm:pt>
    <dgm:pt modelId="{0CD7F169-1077-4CFB-A0DF-BABE8A290DE9}" type="pres">
      <dgm:prSet presAssocID="{CCCCAD39-D18B-4493-ACBE-3319B12C705C}" presName="parentText" presStyleLbl="node1" presStyleIdx="2" presStyleCnt="9" custLinFactY="101645" custLinFactNeighborX="1633" custLinFactNeighborY="200000">
        <dgm:presLayoutVars>
          <dgm:chMax val="0"/>
          <dgm:bulletEnabled val="1"/>
        </dgm:presLayoutVars>
      </dgm:prSet>
      <dgm:spPr/>
    </dgm:pt>
    <dgm:pt modelId="{321A97BA-0012-4C4E-A253-AFFB0A1C6EF1}" type="pres">
      <dgm:prSet presAssocID="{47E21531-D6AF-4FF6-96F1-8C53CE2D55BD}" presName="spacer" presStyleCnt="0"/>
      <dgm:spPr/>
    </dgm:pt>
    <dgm:pt modelId="{BB572075-F70A-4F50-BB03-513E69CAF531}" type="pres">
      <dgm:prSet presAssocID="{DD52F857-F5AF-45AB-A98D-20D34E26D03E}" presName="parentText" presStyleLbl="node1" presStyleIdx="3" presStyleCnt="9" custLinFactY="100000" custLinFactNeighborX="-1267" custLinFactNeighborY="139695">
        <dgm:presLayoutVars>
          <dgm:chMax val="0"/>
          <dgm:bulletEnabled val="1"/>
        </dgm:presLayoutVars>
      </dgm:prSet>
      <dgm:spPr/>
    </dgm:pt>
    <dgm:pt modelId="{A5091FAC-C9E6-4AE9-B3BE-F6C48C929232}" type="pres">
      <dgm:prSet presAssocID="{EF86C3A0-EECE-4F50-ADDA-998FFE804C06}" presName="spacer" presStyleCnt="0"/>
      <dgm:spPr/>
    </dgm:pt>
    <dgm:pt modelId="{D3D15304-200D-4099-82D7-DC76BBCB389B}" type="pres">
      <dgm:prSet presAssocID="{D8ED7499-75F0-477D-88E3-0684E3389638}" presName="parentText" presStyleLbl="node1" presStyleIdx="4" presStyleCnt="9" custLinFactY="101035" custLinFactNeighborX="2720" custLinFactNeighborY="200000">
        <dgm:presLayoutVars>
          <dgm:chMax val="0"/>
          <dgm:bulletEnabled val="1"/>
        </dgm:presLayoutVars>
      </dgm:prSet>
      <dgm:spPr/>
    </dgm:pt>
    <dgm:pt modelId="{676B6043-9706-4FE3-A0B0-295F620CF2E3}" type="pres">
      <dgm:prSet presAssocID="{39F4F982-7C0B-4BFD-8FB5-A71C80A33ACE}" presName="spacer" presStyleCnt="0"/>
      <dgm:spPr/>
    </dgm:pt>
    <dgm:pt modelId="{D7439F2E-E972-4BA2-9FB0-B9ED66C97CAC}" type="pres">
      <dgm:prSet presAssocID="{0B3EC888-A362-4D7A-848A-02421F673E2A}" presName="parentText" presStyleLbl="node1" presStyleIdx="5" presStyleCnt="9" custScaleY="110561" custLinFactY="100000" custLinFactNeighborX="112" custLinFactNeighborY="109197">
        <dgm:presLayoutVars>
          <dgm:chMax val="0"/>
          <dgm:bulletEnabled val="1"/>
        </dgm:presLayoutVars>
      </dgm:prSet>
      <dgm:spPr/>
    </dgm:pt>
    <dgm:pt modelId="{A0A3AD25-C995-4BF1-AABB-82D1266D1ADB}" type="pres">
      <dgm:prSet presAssocID="{0671C713-4BEE-487C-8D74-B362557D3D21}" presName="spacer" presStyleCnt="0"/>
      <dgm:spPr/>
    </dgm:pt>
    <dgm:pt modelId="{55FAF94B-269B-4152-9C94-1AC8A15D2F5D}" type="pres">
      <dgm:prSet presAssocID="{53ADFEC0-7BD1-4D8A-BC14-01D00E2F2A5D}" presName="parentText" presStyleLbl="node1" presStyleIdx="6" presStyleCnt="9" custLinFactY="99207" custLinFactNeighborX="-1379" custLinFactNeighborY="100000">
        <dgm:presLayoutVars>
          <dgm:chMax val="0"/>
          <dgm:bulletEnabled val="1"/>
        </dgm:presLayoutVars>
      </dgm:prSet>
      <dgm:spPr/>
    </dgm:pt>
    <dgm:pt modelId="{DC863C0C-163A-46D2-9E07-D3A056C8824B}" type="pres">
      <dgm:prSet presAssocID="{684C0472-0FD2-4061-9F69-79507D750B01}" presName="spacer" presStyleCnt="0"/>
      <dgm:spPr/>
    </dgm:pt>
    <dgm:pt modelId="{D6727CCD-A1FF-44D1-A09E-22F3070EB578}" type="pres">
      <dgm:prSet presAssocID="{1712316E-83E6-42EB-9E86-AF7E9A3A79B4}" presName="parentText" presStyleLbl="node1" presStyleIdx="7" presStyleCnt="9" custLinFactY="94744" custLinFactNeighborX="-1428" custLinFactNeighborY="100000">
        <dgm:presLayoutVars>
          <dgm:chMax val="0"/>
          <dgm:bulletEnabled val="1"/>
        </dgm:presLayoutVars>
      </dgm:prSet>
      <dgm:spPr/>
    </dgm:pt>
    <dgm:pt modelId="{A4B1BAD1-8A3C-47E5-AE88-C4C0722D52C1}" type="pres">
      <dgm:prSet presAssocID="{87A5FB40-5FCD-4A2D-B407-2279B7082C9E}" presName="spacer" presStyleCnt="0"/>
      <dgm:spPr/>
    </dgm:pt>
    <dgm:pt modelId="{82E7BE1F-2F9A-4F6C-AB3F-61918932C693}" type="pres">
      <dgm:prSet presAssocID="{3AF76F47-4DC6-4ED1-A893-5C0AD655C04B}" presName="parentText" presStyleLbl="node1" presStyleIdx="8" presStyleCnt="9" custLinFactY="-796984" custLinFactNeighborX="-905" custLinFactNeighborY="-800000">
        <dgm:presLayoutVars>
          <dgm:chMax val="0"/>
          <dgm:bulletEnabled val="1"/>
        </dgm:presLayoutVars>
      </dgm:prSet>
      <dgm:spPr/>
    </dgm:pt>
  </dgm:ptLst>
  <dgm:cxnLst>
    <dgm:cxn modelId="{4BE33913-0F08-4DF8-9FFB-9AE2BD6684F2}" srcId="{C9CCF36D-3E27-4FEF-9C65-3AF8AFDDD756}" destId="{DD52F857-F5AF-45AB-A98D-20D34E26D03E}" srcOrd="3" destOrd="0" parTransId="{A2C4492F-4E21-4611-A68E-93BC7B5E0729}" sibTransId="{EF86C3A0-EECE-4F50-ADDA-998FFE804C06}"/>
    <dgm:cxn modelId="{8C83A319-9FA7-411C-9D68-2FD1A8482D81}" type="presOf" srcId="{53ADFEC0-7BD1-4D8A-BC14-01D00E2F2A5D}" destId="{55FAF94B-269B-4152-9C94-1AC8A15D2F5D}" srcOrd="0" destOrd="0" presId="urn:microsoft.com/office/officeart/2005/8/layout/vList2"/>
    <dgm:cxn modelId="{63D6D838-B2B3-456C-8459-F1A841DD366B}" type="presOf" srcId="{DD52F857-F5AF-45AB-A98D-20D34E26D03E}" destId="{BB572075-F70A-4F50-BB03-513E69CAF531}" srcOrd="0" destOrd="0" presId="urn:microsoft.com/office/officeart/2005/8/layout/vList2"/>
    <dgm:cxn modelId="{9D0BEC39-3FED-4242-A336-A0EE6D82EA05}" srcId="{C9CCF36D-3E27-4FEF-9C65-3AF8AFDDD756}" destId="{53ADFEC0-7BD1-4D8A-BC14-01D00E2F2A5D}" srcOrd="6" destOrd="0" parTransId="{C3C9C9BF-B17B-4C6E-AE43-EC5BB91800FF}" sibTransId="{684C0472-0FD2-4061-9F69-79507D750B01}"/>
    <dgm:cxn modelId="{571AAD45-4ED1-48ED-8812-3B00C0DE7F83}" srcId="{C9CCF36D-3E27-4FEF-9C65-3AF8AFDDD756}" destId="{CCCCAD39-D18B-4493-ACBE-3319B12C705C}" srcOrd="2" destOrd="0" parTransId="{B90CF8B1-48A3-4BB1-9194-C538E64EE0B1}" sibTransId="{47E21531-D6AF-4FF6-96F1-8C53CE2D55BD}"/>
    <dgm:cxn modelId="{41B3FF48-8098-4326-BB66-3C399AE9FDA6}" type="presOf" srcId="{C9CCF36D-3E27-4FEF-9C65-3AF8AFDDD756}" destId="{E85FAD33-5909-4B73-AB17-FA0A2BB48EA3}" srcOrd="0" destOrd="0" presId="urn:microsoft.com/office/officeart/2005/8/layout/vList2"/>
    <dgm:cxn modelId="{2BB0756B-B774-4B44-A230-D4694899D6FB}" type="presOf" srcId="{DBD1A68D-BCFC-4C63-A3CE-27FED2A7B363}" destId="{E463D65A-B8BF-42CE-BCEA-0090CF865074}" srcOrd="0" destOrd="0" presId="urn:microsoft.com/office/officeart/2005/8/layout/vList2"/>
    <dgm:cxn modelId="{3FD79D6E-2C63-40DF-9E3C-C441B26555C2}" type="presOf" srcId="{3AF76F47-4DC6-4ED1-A893-5C0AD655C04B}" destId="{82E7BE1F-2F9A-4F6C-AB3F-61918932C693}" srcOrd="0" destOrd="0" presId="urn:microsoft.com/office/officeart/2005/8/layout/vList2"/>
    <dgm:cxn modelId="{2C218D56-FEE4-4B65-A1BF-1ECB161ADE0F}" srcId="{C9CCF36D-3E27-4FEF-9C65-3AF8AFDDD756}" destId="{DBD1A68D-BCFC-4C63-A3CE-27FED2A7B363}" srcOrd="0" destOrd="0" parTransId="{D83EBAA6-9031-43A8-9DF3-10F75185958A}" sibTransId="{8F13549D-4598-48CF-87EB-105118A826A1}"/>
    <dgm:cxn modelId="{2D3B707E-74BA-4C0A-9886-486385D04E27}" srcId="{C9CCF36D-3E27-4FEF-9C65-3AF8AFDDD756}" destId="{FC5C3262-C14A-4401-9D8E-1909C21E84FE}" srcOrd="1" destOrd="0" parTransId="{6268EFD4-D4B3-4295-A7FB-CEDB5D2FCE35}" sibTransId="{874DAE35-70FF-42F9-94C1-DCF2D6BA4895}"/>
    <dgm:cxn modelId="{6038937F-24A0-4625-9F2F-8AE233A2257E}" type="presOf" srcId="{1712316E-83E6-42EB-9E86-AF7E9A3A79B4}" destId="{D6727CCD-A1FF-44D1-A09E-22F3070EB578}" srcOrd="0" destOrd="0" presId="urn:microsoft.com/office/officeart/2005/8/layout/vList2"/>
    <dgm:cxn modelId="{C76EDBB6-72D4-4B1A-81F3-4AAE37107BD3}" srcId="{C9CCF36D-3E27-4FEF-9C65-3AF8AFDDD756}" destId="{0B3EC888-A362-4D7A-848A-02421F673E2A}" srcOrd="5" destOrd="0" parTransId="{4F596367-053C-45E7-9001-4C59D5172A36}" sibTransId="{0671C713-4BEE-487C-8D74-B362557D3D21}"/>
    <dgm:cxn modelId="{4E27FBBC-1BB8-4C9B-BAA9-E002749691F6}" type="presOf" srcId="{FC5C3262-C14A-4401-9D8E-1909C21E84FE}" destId="{BB05B344-4254-4B3B-ACA4-2ED74523C7BD}" srcOrd="0" destOrd="0" presId="urn:microsoft.com/office/officeart/2005/8/layout/vList2"/>
    <dgm:cxn modelId="{7E9F53C2-181A-4FDC-BEC4-FBA94F748647}" srcId="{C9CCF36D-3E27-4FEF-9C65-3AF8AFDDD756}" destId="{3AF76F47-4DC6-4ED1-A893-5C0AD655C04B}" srcOrd="8" destOrd="0" parTransId="{41C08394-2F57-4DF5-BA88-A5F28F025327}" sibTransId="{BB1C6A71-FEFB-4940-ACDC-3BECB1E18DD2}"/>
    <dgm:cxn modelId="{F9B2C3D0-29DB-414F-8296-1837627E3C38}" type="presOf" srcId="{0B3EC888-A362-4D7A-848A-02421F673E2A}" destId="{D7439F2E-E972-4BA2-9FB0-B9ED66C97CAC}" srcOrd="0" destOrd="0" presId="urn:microsoft.com/office/officeart/2005/8/layout/vList2"/>
    <dgm:cxn modelId="{2CCE25D4-808C-4D2F-A319-DB76BA57EB13}" type="presOf" srcId="{D8ED7499-75F0-477D-88E3-0684E3389638}" destId="{D3D15304-200D-4099-82D7-DC76BBCB389B}" srcOrd="0" destOrd="0" presId="urn:microsoft.com/office/officeart/2005/8/layout/vList2"/>
    <dgm:cxn modelId="{9CB889E6-F7C0-4C66-8494-E7C85F08AB1F}" srcId="{C9CCF36D-3E27-4FEF-9C65-3AF8AFDDD756}" destId="{1712316E-83E6-42EB-9E86-AF7E9A3A79B4}" srcOrd="7" destOrd="0" parTransId="{C6ED9C27-B016-4D38-8830-9044B539E695}" sibTransId="{87A5FB40-5FCD-4A2D-B407-2279B7082C9E}"/>
    <dgm:cxn modelId="{0727FCED-5C4F-4AE7-9A8C-4548A2E87AF9}" srcId="{C9CCF36D-3E27-4FEF-9C65-3AF8AFDDD756}" destId="{D8ED7499-75F0-477D-88E3-0684E3389638}" srcOrd="4" destOrd="0" parTransId="{2706B861-65CB-4BE5-866C-33101B3F5538}" sibTransId="{39F4F982-7C0B-4BFD-8FB5-A71C80A33ACE}"/>
    <dgm:cxn modelId="{1DEDC1FD-67E5-4BDD-B6EB-D8A18B7B0237}" type="presOf" srcId="{CCCCAD39-D18B-4493-ACBE-3319B12C705C}" destId="{0CD7F169-1077-4CFB-A0DF-BABE8A290DE9}" srcOrd="0" destOrd="0" presId="urn:microsoft.com/office/officeart/2005/8/layout/vList2"/>
    <dgm:cxn modelId="{770A9E99-9E34-497A-9614-88CAFCE4EB08}" type="presParOf" srcId="{E85FAD33-5909-4B73-AB17-FA0A2BB48EA3}" destId="{E463D65A-B8BF-42CE-BCEA-0090CF865074}" srcOrd="0" destOrd="0" presId="urn:microsoft.com/office/officeart/2005/8/layout/vList2"/>
    <dgm:cxn modelId="{F4D7E087-F761-47C3-BF9E-75314FC46A7D}" type="presParOf" srcId="{E85FAD33-5909-4B73-AB17-FA0A2BB48EA3}" destId="{6A132801-4656-4293-AB0D-8C6B1D130B3B}" srcOrd="1" destOrd="0" presId="urn:microsoft.com/office/officeart/2005/8/layout/vList2"/>
    <dgm:cxn modelId="{D61707D9-0F15-44DB-A0EF-149751F1844D}" type="presParOf" srcId="{E85FAD33-5909-4B73-AB17-FA0A2BB48EA3}" destId="{BB05B344-4254-4B3B-ACA4-2ED74523C7BD}" srcOrd="2" destOrd="0" presId="urn:microsoft.com/office/officeart/2005/8/layout/vList2"/>
    <dgm:cxn modelId="{85A150BE-37D7-4E09-B060-70209A0E3058}" type="presParOf" srcId="{E85FAD33-5909-4B73-AB17-FA0A2BB48EA3}" destId="{23C66DBE-CAB0-48D2-B2EC-61941772C7B4}" srcOrd="3" destOrd="0" presId="urn:microsoft.com/office/officeart/2005/8/layout/vList2"/>
    <dgm:cxn modelId="{9CE7AA0A-A333-4780-9FD8-28031F0DAD8D}" type="presParOf" srcId="{E85FAD33-5909-4B73-AB17-FA0A2BB48EA3}" destId="{0CD7F169-1077-4CFB-A0DF-BABE8A290DE9}" srcOrd="4" destOrd="0" presId="urn:microsoft.com/office/officeart/2005/8/layout/vList2"/>
    <dgm:cxn modelId="{3417053E-3843-41FC-AA79-56AC849F322C}" type="presParOf" srcId="{E85FAD33-5909-4B73-AB17-FA0A2BB48EA3}" destId="{321A97BA-0012-4C4E-A253-AFFB0A1C6EF1}" srcOrd="5" destOrd="0" presId="urn:microsoft.com/office/officeart/2005/8/layout/vList2"/>
    <dgm:cxn modelId="{98F10ED3-A438-4936-BF9F-314AA91D00B3}" type="presParOf" srcId="{E85FAD33-5909-4B73-AB17-FA0A2BB48EA3}" destId="{BB572075-F70A-4F50-BB03-513E69CAF531}" srcOrd="6" destOrd="0" presId="urn:microsoft.com/office/officeart/2005/8/layout/vList2"/>
    <dgm:cxn modelId="{F1C03A31-B568-4110-BC13-15ACAE2035FC}" type="presParOf" srcId="{E85FAD33-5909-4B73-AB17-FA0A2BB48EA3}" destId="{A5091FAC-C9E6-4AE9-B3BE-F6C48C929232}" srcOrd="7" destOrd="0" presId="urn:microsoft.com/office/officeart/2005/8/layout/vList2"/>
    <dgm:cxn modelId="{58721FCD-6372-46A8-BB87-727C9A83433D}" type="presParOf" srcId="{E85FAD33-5909-4B73-AB17-FA0A2BB48EA3}" destId="{D3D15304-200D-4099-82D7-DC76BBCB389B}" srcOrd="8" destOrd="0" presId="urn:microsoft.com/office/officeart/2005/8/layout/vList2"/>
    <dgm:cxn modelId="{8FFE2FBA-5175-4E9A-9216-DA456EAF4DDD}" type="presParOf" srcId="{E85FAD33-5909-4B73-AB17-FA0A2BB48EA3}" destId="{676B6043-9706-4FE3-A0B0-295F620CF2E3}" srcOrd="9" destOrd="0" presId="urn:microsoft.com/office/officeart/2005/8/layout/vList2"/>
    <dgm:cxn modelId="{A6CAEA76-86BB-4F80-A283-6586DDD55A51}" type="presParOf" srcId="{E85FAD33-5909-4B73-AB17-FA0A2BB48EA3}" destId="{D7439F2E-E972-4BA2-9FB0-B9ED66C97CAC}" srcOrd="10" destOrd="0" presId="urn:microsoft.com/office/officeart/2005/8/layout/vList2"/>
    <dgm:cxn modelId="{640DA775-ED8D-4F76-B76D-488BB2EE8E2C}" type="presParOf" srcId="{E85FAD33-5909-4B73-AB17-FA0A2BB48EA3}" destId="{A0A3AD25-C995-4BF1-AABB-82D1266D1ADB}" srcOrd="11" destOrd="0" presId="urn:microsoft.com/office/officeart/2005/8/layout/vList2"/>
    <dgm:cxn modelId="{83B76F11-9BDA-4773-BE11-65F84E3E3B86}" type="presParOf" srcId="{E85FAD33-5909-4B73-AB17-FA0A2BB48EA3}" destId="{55FAF94B-269B-4152-9C94-1AC8A15D2F5D}" srcOrd="12" destOrd="0" presId="urn:microsoft.com/office/officeart/2005/8/layout/vList2"/>
    <dgm:cxn modelId="{358EECB9-0C6A-41D2-AE51-17207374C76B}" type="presParOf" srcId="{E85FAD33-5909-4B73-AB17-FA0A2BB48EA3}" destId="{DC863C0C-163A-46D2-9E07-D3A056C8824B}" srcOrd="13" destOrd="0" presId="urn:microsoft.com/office/officeart/2005/8/layout/vList2"/>
    <dgm:cxn modelId="{B62BC4EA-79DD-4AFF-A1E1-BAB7B2577219}" type="presParOf" srcId="{E85FAD33-5909-4B73-AB17-FA0A2BB48EA3}" destId="{D6727CCD-A1FF-44D1-A09E-22F3070EB578}" srcOrd="14" destOrd="0" presId="urn:microsoft.com/office/officeart/2005/8/layout/vList2"/>
    <dgm:cxn modelId="{FA23C5AF-9F94-45E1-A861-A27874382CAE}" type="presParOf" srcId="{E85FAD33-5909-4B73-AB17-FA0A2BB48EA3}" destId="{A4B1BAD1-8A3C-47E5-AE88-C4C0722D52C1}" srcOrd="15" destOrd="0" presId="urn:microsoft.com/office/officeart/2005/8/layout/vList2"/>
    <dgm:cxn modelId="{3BBD0739-30A5-4E36-B20B-54276232AA7F}" type="presParOf" srcId="{E85FAD33-5909-4B73-AB17-FA0A2BB48EA3}" destId="{82E7BE1F-2F9A-4F6C-AB3F-61918932C693}" srcOrd="16"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D462F-0FB0-4CE0-9CC9-2B3FDB6C3AEC}"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IN"/>
        </a:p>
      </dgm:t>
    </dgm:pt>
    <dgm:pt modelId="{5EC1DB91-B269-436B-A504-27969F29BB1E}">
      <dgm:prSet custT="1"/>
      <dgm:spPr/>
      <dgm:t>
        <a:bodyPr/>
        <a:lstStyle/>
        <a:p>
          <a:r>
            <a:rPr lang="en-GB" sz="1800" b="1" u="none" dirty="0"/>
            <a:t>Selection Criteria</a:t>
          </a:r>
          <a:endParaRPr lang="en-IN" sz="1800" u="none" dirty="0"/>
        </a:p>
      </dgm:t>
    </dgm:pt>
    <dgm:pt modelId="{E45B290C-F7B7-40C2-9EE6-F5DFFA44C158}" type="parTrans" cxnId="{204A6D48-0B62-4ACC-B10F-EA62FA1AB027}">
      <dgm:prSet/>
      <dgm:spPr/>
      <dgm:t>
        <a:bodyPr/>
        <a:lstStyle/>
        <a:p>
          <a:endParaRPr lang="en-IN"/>
        </a:p>
      </dgm:t>
    </dgm:pt>
    <dgm:pt modelId="{5BD5D269-0BA1-4B91-BC34-9854F46C1AD6}" type="sibTrans" cxnId="{204A6D48-0B62-4ACC-B10F-EA62FA1AB027}">
      <dgm:prSet/>
      <dgm:spPr/>
      <dgm:t>
        <a:bodyPr/>
        <a:lstStyle/>
        <a:p>
          <a:endParaRPr lang="en-IN"/>
        </a:p>
      </dgm:t>
    </dgm:pt>
    <dgm:pt modelId="{A23E4C7A-7132-438B-A3CE-DED7F6A324A2}">
      <dgm:prSet custT="1"/>
      <dgm:spPr/>
      <dgm:t>
        <a:bodyPr/>
        <a:lstStyle/>
        <a:p>
          <a:r>
            <a:rPr lang="en-GB" sz="1800" dirty="0">
              <a:latin typeface="Palatino Linotype" panose="02040502050505030304" pitchFamily="18" charset="0"/>
            </a:rPr>
            <a:t>Price range of ‘1-3’.</a:t>
          </a:r>
          <a:endParaRPr lang="en-IN" sz="1800" dirty="0">
            <a:latin typeface="Palatino Linotype" panose="02040502050505030304" pitchFamily="18" charset="0"/>
          </a:endParaRPr>
        </a:p>
      </dgm:t>
    </dgm:pt>
    <dgm:pt modelId="{95F77396-78F8-44E3-99A3-10D55B567DA6}" type="parTrans" cxnId="{B2776B65-B4AD-45C2-A020-A4832BAAAF84}">
      <dgm:prSet/>
      <dgm:spPr/>
      <dgm:t>
        <a:bodyPr/>
        <a:lstStyle/>
        <a:p>
          <a:endParaRPr lang="en-IN"/>
        </a:p>
      </dgm:t>
    </dgm:pt>
    <dgm:pt modelId="{A5ACC3E3-A1BF-4A7B-A0CB-39A470EC2CE5}" type="sibTrans" cxnId="{B2776B65-B4AD-45C2-A020-A4832BAAAF84}">
      <dgm:prSet/>
      <dgm:spPr/>
      <dgm:t>
        <a:bodyPr/>
        <a:lstStyle/>
        <a:p>
          <a:endParaRPr lang="en-IN"/>
        </a:p>
      </dgm:t>
    </dgm:pt>
    <dgm:pt modelId="{73BA8715-DA00-49AC-AFBC-938806509841}">
      <dgm:prSet custT="1"/>
      <dgm:spPr/>
      <dgm:t>
        <a:bodyPr/>
        <a:lstStyle/>
        <a:p>
          <a:r>
            <a:rPr lang="en-GB" sz="1600" dirty="0">
              <a:latin typeface="Palatino Linotype" panose="02040502050505030304" pitchFamily="18" charset="0"/>
            </a:rPr>
            <a:t>Average rating ‘&gt;=3.5’.</a:t>
          </a:r>
          <a:endParaRPr lang="en-IN" sz="1600" dirty="0">
            <a:latin typeface="Palatino Linotype" panose="02040502050505030304" pitchFamily="18" charset="0"/>
          </a:endParaRPr>
        </a:p>
      </dgm:t>
    </dgm:pt>
    <dgm:pt modelId="{1581B325-4B57-417B-AD49-8CF1F2B3B3A6}" type="parTrans" cxnId="{00A21430-5504-495E-A002-12D18B85FA30}">
      <dgm:prSet/>
      <dgm:spPr/>
      <dgm:t>
        <a:bodyPr/>
        <a:lstStyle/>
        <a:p>
          <a:endParaRPr lang="en-IN"/>
        </a:p>
      </dgm:t>
    </dgm:pt>
    <dgm:pt modelId="{260A30C8-EF3C-4C05-886D-0F8C05E9A4BE}" type="sibTrans" cxnId="{00A21430-5504-495E-A002-12D18B85FA30}">
      <dgm:prSet/>
      <dgm:spPr/>
      <dgm:t>
        <a:bodyPr/>
        <a:lstStyle/>
        <a:p>
          <a:endParaRPr lang="en-IN"/>
        </a:p>
      </dgm:t>
    </dgm:pt>
    <dgm:pt modelId="{DE92C31B-3FBC-42D1-95BC-6E407628F2C4}" type="pres">
      <dgm:prSet presAssocID="{BCCD462F-0FB0-4CE0-9CC9-2B3FDB6C3AEC}" presName="arrowDiagram" presStyleCnt="0">
        <dgm:presLayoutVars>
          <dgm:chMax val="5"/>
          <dgm:dir/>
          <dgm:resizeHandles val="exact"/>
        </dgm:presLayoutVars>
      </dgm:prSet>
      <dgm:spPr/>
    </dgm:pt>
    <dgm:pt modelId="{24382E1C-4050-4094-B0EE-58B3DE72A793}" type="pres">
      <dgm:prSet presAssocID="{BCCD462F-0FB0-4CE0-9CC9-2B3FDB6C3AEC}" presName="arrow" presStyleLbl="bgShp" presStyleIdx="0" presStyleCnt="1" custAng="13846452" custLinFactY="8209" custLinFactNeighborX="-8895" custLinFactNeighborY="100000"/>
      <dgm:spPr/>
    </dgm:pt>
    <dgm:pt modelId="{6FB603E5-788C-4320-908F-BED788E2C59E}" type="pres">
      <dgm:prSet presAssocID="{BCCD462F-0FB0-4CE0-9CC9-2B3FDB6C3AEC}" presName="arrowDiagram3" presStyleCnt="0"/>
      <dgm:spPr/>
    </dgm:pt>
    <dgm:pt modelId="{313BCF4F-41A1-4101-8BFD-4C61D9F9A26D}" type="pres">
      <dgm:prSet presAssocID="{5EC1DB91-B269-436B-A504-27969F29BB1E}" presName="bullet3a" presStyleLbl="node1" presStyleIdx="0" presStyleCnt="3"/>
      <dgm:spPr/>
    </dgm:pt>
    <dgm:pt modelId="{3CB9741E-71D7-4138-B16A-18CF4AA75EB1}" type="pres">
      <dgm:prSet presAssocID="{5EC1DB91-B269-436B-A504-27969F29BB1E}" presName="textBox3a" presStyleLbl="revTx" presStyleIdx="0" presStyleCnt="3" custAng="1908519" custFlipVert="0" custScaleX="286379" custScaleY="109744" custLinFactY="54619" custLinFactNeighborX="27684" custLinFactNeighborY="100000">
        <dgm:presLayoutVars>
          <dgm:bulletEnabled val="1"/>
        </dgm:presLayoutVars>
      </dgm:prSet>
      <dgm:spPr/>
    </dgm:pt>
    <dgm:pt modelId="{60DCD5D7-E76B-4B6E-B77F-46B50CC8A83B}" type="pres">
      <dgm:prSet presAssocID="{A23E4C7A-7132-438B-A3CE-DED7F6A324A2}" presName="bullet3b" presStyleLbl="node1" presStyleIdx="1" presStyleCnt="3" custScaleX="264131" custScaleY="268758" custLinFactX="-200000" custLinFactY="103470" custLinFactNeighborX="-293285" custLinFactNeighborY="200000"/>
      <dgm:spPr/>
    </dgm:pt>
    <dgm:pt modelId="{CE6AD69F-CE1A-4A48-AF3E-65083A4F24EF}" type="pres">
      <dgm:prSet presAssocID="{A23E4C7A-7132-438B-A3CE-DED7F6A324A2}" presName="textBox3b" presStyleLbl="revTx" presStyleIdx="1" presStyleCnt="3" custScaleX="361288" custScaleY="42778" custLinFactNeighborX="83647" custLinFactNeighborY="-17487">
        <dgm:presLayoutVars>
          <dgm:bulletEnabled val="1"/>
        </dgm:presLayoutVars>
      </dgm:prSet>
      <dgm:spPr/>
    </dgm:pt>
    <dgm:pt modelId="{150346C3-80B0-4C36-9A3A-69D9B10EA8C9}" type="pres">
      <dgm:prSet presAssocID="{73BA8715-DA00-49AC-AFBC-938806509841}" presName="bullet3c" presStyleLbl="node1" presStyleIdx="2" presStyleCnt="3" custLinFactX="-173462" custLinFactY="300000" custLinFactNeighborX="-200000" custLinFactNeighborY="303204"/>
      <dgm:spPr/>
    </dgm:pt>
    <dgm:pt modelId="{8AD37919-F352-40BF-A3A9-80A3BB51A3A0}" type="pres">
      <dgm:prSet presAssocID="{73BA8715-DA00-49AC-AFBC-938806509841}" presName="textBox3c" presStyleLbl="revTx" presStyleIdx="2" presStyleCnt="3" custScaleX="344301" custScaleY="37004" custLinFactNeighborX="-33198" custLinFactNeighborY="65265">
        <dgm:presLayoutVars>
          <dgm:bulletEnabled val="1"/>
        </dgm:presLayoutVars>
      </dgm:prSet>
      <dgm:spPr/>
    </dgm:pt>
  </dgm:ptLst>
  <dgm:cxnLst>
    <dgm:cxn modelId="{00A21430-5504-495E-A002-12D18B85FA30}" srcId="{BCCD462F-0FB0-4CE0-9CC9-2B3FDB6C3AEC}" destId="{73BA8715-DA00-49AC-AFBC-938806509841}" srcOrd="2" destOrd="0" parTransId="{1581B325-4B57-417B-AD49-8CF1F2B3B3A6}" sibTransId="{260A30C8-EF3C-4C05-886D-0F8C05E9A4BE}"/>
    <dgm:cxn modelId="{1B7C6663-5A42-49ED-9D29-59E5B82F609E}" type="presOf" srcId="{73BA8715-DA00-49AC-AFBC-938806509841}" destId="{8AD37919-F352-40BF-A3A9-80A3BB51A3A0}" srcOrd="0" destOrd="0" presId="urn:microsoft.com/office/officeart/2005/8/layout/arrow2"/>
    <dgm:cxn modelId="{FFD56864-5F9F-43A7-9B4F-D8B7D7DACA4F}" type="presOf" srcId="{5EC1DB91-B269-436B-A504-27969F29BB1E}" destId="{3CB9741E-71D7-4138-B16A-18CF4AA75EB1}" srcOrd="0" destOrd="0" presId="urn:microsoft.com/office/officeart/2005/8/layout/arrow2"/>
    <dgm:cxn modelId="{B2776B65-B4AD-45C2-A020-A4832BAAAF84}" srcId="{BCCD462F-0FB0-4CE0-9CC9-2B3FDB6C3AEC}" destId="{A23E4C7A-7132-438B-A3CE-DED7F6A324A2}" srcOrd="1" destOrd="0" parTransId="{95F77396-78F8-44E3-99A3-10D55B567DA6}" sibTransId="{A5ACC3E3-A1BF-4A7B-A0CB-39A470EC2CE5}"/>
    <dgm:cxn modelId="{204A6D48-0B62-4ACC-B10F-EA62FA1AB027}" srcId="{BCCD462F-0FB0-4CE0-9CC9-2B3FDB6C3AEC}" destId="{5EC1DB91-B269-436B-A504-27969F29BB1E}" srcOrd="0" destOrd="0" parTransId="{E45B290C-F7B7-40C2-9EE6-F5DFFA44C158}" sibTransId="{5BD5D269-0BA1-4B91-BC34-9854F46C1AD6}"/>
    <dgm:cxn modelId="{E66CF191-898B-4F82-926B-D32B547BAE76}" type="presOf" srcId="{A23E4C7A-7132-438B-A3CE-DED7F6A324A2}" destId="{CE6AD69F-CE1A-4A48-AF3E-65083A4F24EF}" srcOrd="0" destOrd="0" presId="urn:microsoft.com/office/officeart/2005/8/layout/arrow2"/>
    <dgm:cxn modelId="{8DBED4A1-7FD8-4F7E-A069-3E64F76C9282}" type="presOf" srcId="{BCCD462F-0FB0-4CE0-9CC9-2B3FDB6C3AEC}" destId="{DE92C31B-3FBC-42D1-95BC-6E407628F2C4}" srcOrd="0" destOrd="0" presId="urn:microsoft.com/office/officeart/2005/8/layout/arrow2"/>
    <dgm:cxn modelId="{10B78C43-3076-4C97-9323-225871CC8DD6}" type="presParOf" srcId="{DE92C31B-3FBC-42D1-95BC-6E407628F2C4}" destId="{24382E1C-4050-4094-B0EE-58B3DE72A793}" srcOrd="0" destOrd="0" presId="urn:microsoft.com/office/officeart/2005/8/layout/arrow2"/>
    <dgm:cxn modelId="{8ED17922-B6E3-4854-8740-4D0BAD86EE03}" type="presParOf" srcId="{DE92C31B-3FBC-42D1-95BC-6E407628F2C4}" destId="{6FB603E5-788C-4320-908F-BED788E2C59E}" srcOrd="1" destOrd="0" presId="urn:microsoft.com/office/officeart/2005/8/layout/arrow2"/>
    <dgm:cxn modelId="{D42374A9-9D0A-4419-8612-E6CAA1628C2A}" type="presParOf" srcId="{6FB603E5-788C-4320-908F-BED788E2C59E}" destId="{313BCF4F-41A1-4101-8BFD-4C61D9F9A26D}" srcOrd="0" destOrd="0" presId="urn:microsoft.com/office/officeart/2005/8/layout/arrow2"/>
    <dgm:cxn modelId="{D916EDFD-DE35-435D-A07D-9F111795FA35}" type="presParOf" srcId="{6FB603E5-788C-4320-908F-BED788E2C59E}" destId="{3CB9741E-71D7-4138-B16A-18CF4AA75EB1}" srcOrd="1" destOrd="0" presId="urn:microsoft.com/office/officeart/2005/8/layout/arrow2"/>
    <dgm:cxn modelId="{9830D05D-7C3A-4576-8813-FD1660591B2C}" type="presParOf" srcId="{6FB603E5-788C-4320-908F-BED788E2C59E}" destId="{60DCD5D7-E76B-4B6E-B77F-46B50CC8A83B}" srcOrd="2" destOrd="0" presId="urn:microsoft.com/office/officeart/2005/8/layout/arrow2"/>
    <dgm:cxn modelId="{0C33B110-A6D3-4FF4-8E7E-2F5A94B7356D}" type="presParOf" srcId="{6FB603E5-788C-4320-908F-BED788E2C59E}" destId="{CE6AD69F-CE1A-4A48-AF3E-65083A4F24EF}" srcOrd="3" destOrd="0" presId="urn:microsoft.com/office/officeart/2005/8/layout/arrow2"/>
    <dgm:cxn modelId="{73924B0C-B8D5-4C34-83EC-921E53B6CE6A}" type="presParOf" srcId="{6FB603E5-788C-4320-908F-BED788E2C59E}" destId="{150346C3-80B0-4C36-9A3A-69D9B10EA8C9}" srcOrd="4" destOrd="0" presId="urn:microsoft.com/office/officeart/2005/8/layout/arrow2"/>
    <dgm:cxn modelId="{7135EC6F-A0B0-4EE5-8E90-FC54D04ACF23}" type="presParOf" srcId="{6FB603E5-788C-4320-908F-BED788E2C59E}" destId="{8AD37919-F352-40BF-A3A9-80A3BB51A3A0}" srcOrd="5" destOrd="0" presId="urn:microsoft.com/office/officeart/2005/8/layout/arrow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0EEEBDD-0571-420D-866E-1F8E50615F05}"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IN"/>
        </a:p>
      </dgm:t>
    </dgm:pt>
    <dgm:pt modelId="{666BDD0B-7CC4-4814-A2D8-38D6062729CF}">
      <dgm:prSet/>
      <dgm:spPr/>
      <dgm:t>
        <a:bodyPr/>
        <a:lstStyle/>
        <a:p>
          <a:r>
            <a:rPr lang="en-GB" dirty="0"/>
            <a:t>These locations has  rating above 3.5 and also satisfy the price range of 1-3.</a:t>
          </a:r>
          <a:endParaRPr lang="en-IN" dirty="0"/>
        </a:p>
      </dgm:t>
    </dgm:pt>
    <dgm:pt modelId="{1645F8AA-2587-4D3E-93FE-6F5165D530BE}" type="parTrans" cxnId="{2DC66703-C8C4-415E-B940-73EE11B29C65}">
      <dgm:prSet/>
      <dgm:spPr/>
      <dgm:t>
        <a:bodyPr/>
        <a:lstStyle/>
        <a:p>
          <a:endParaRPr lang="en-IN"/>
        </a:p>
      </dgm:t>
    </dgm:pt>
    <dgm:pt modelId="{1CECC32F-2CBA-47A6-A383-EE353BABF784}" type="sibTrans" cxnId="{2DC66703-C8C4-415E-B940-73EE11B29C65}">
      <dgm:prSet/>
      <dgm:spPr/>
      <dgm:t>
        <a:bodyPr/>
        <a:lstStyle/>
        <a:p>
          <a:endParaRPr lang="en-IN"/>
        </a:p>
      </dgm:t>
    </dgm:pt>
    <dgm:pt modelId="{D804BFF3-0079-4A66-ADA8-61ADF072F5BE}">
      <dgm:prSet/>
      <dgm:spPr/>
      <dgm:t>
        <a:bodyPr/>
        <a:lstStyle/>
        <a:p>
          <a:r>
            <a:rPr lang="en-GB"/>
            <a:t>The higher rating indicate a good market of consumers availability and also has cost efficiency.</a:t>
          </a:r>
          <a:endParaRPr lang="en-IN"/>
        </a:p>
      </dgm:t>
    </dgm:pt>
    <dgm:pt modelId="{E6EF8008-2222-45EA-8985-E7ED78C753E2}" type="parTrans" cxnId="{C4295649-08F6-4CA5-A663-C10E6AA7CA91}">
      <dgm:prSet/>
      <dgm:spPr/>
      <dgm:t>
        <a:bodyPr/>
        <a:lstStyle/>
        <a:p>
          <a:endParaRPr lang="en-IN"/>
        </a:p>
      </dgm:t>
    </dgm:pt>
    <dgm:pt modelId="{7FC8A46E-9262-48B4-A9C0-421C39C92173}" type="sibTrans" cxnId="{C4295649-08F6-4CA5-A663-C10E6AA7CA91}">
      <dgm:prSet/>
      <dgm:spPr/>
      <dgm:t>
        <a:bodyPr/>
        <a:lstStyle/>
        <a:p>
          <a:endParaRPr lang="en-IN"/>
        </a:p>
      </dgm:t>
    </dgm:pt>
    <dgm:pt modelId="{56C4D861-D5BB-49A2-AFD4-F03E016CEFC0}" type="pres">
      <dgm:prSet presAssocID="{60EEEBDD-0571-420D-866E-1F8E50615F05}" presName="vert0" presStyleCnt="0">
        <dgm:presLayoutVars>
          <dgm:dir/>
          <dgm:animOne val="branch"/>
          <dgm:animLvl val="lvl"/>
        </dgm:presLayoutVars>
      </dgm:prSet>
      <dgm:spPr/>
    </dgm:pt>
    <dgm:pt modelId="{F363CB97-16DC-4F0B-968B-5547FDF89AD6}" type="pres">
      <dgm:prSet presAssocID="{666BDD0B-7CC4-4814-A2D8-38D6062729CF}" presName="thickLine" presStyleLbl="alignNode1" presStyleIdx="0" presStyleCnt="2"/>
      <dgm:spPr/>
    </dgm:pt>
    <dgm:pt modelId="{BF2B3E14-21BD-4052-8EE2-2AC438F70B27}" type="pres">
      <dgm:prSet presAssocID="{666BDD0B-7CC4-4814-A2D8-38D6062729CF}" presName="horz1" presStyleCnt="0"/>
      <dgm:spPr/>
    </dgm:pt>
    <dgm:pt modelId="{AC39618C-787B-48FF-906B-4CB7CDBC9CED}" type="pres">
      <dgm:prSet presAssocID="{666BDD0B-7CC4-4814-A2D8-38D6062729CF}" presName="tx1" presStyleLbl="revTx" presStyleIdx="0" presStyleCnt="2"/>
      <dgm:spPr/>
    </dgm:pt>
    <dgm:pt modelId="{1E9A9359-3343-48A2-A3BB-4D6F809E6C12}" type="pres">
      <dgm:prSet presAssocID="{666BDD0B-7CC4-4814-A2D8-38D6062729CF}" presName="vert1" presStyleCnt="0"/>
      <dgm:spPr/>
    </dgm:pt>
    <dgm:pt modelId="{7F983A2A-A36A-47AF-BA69-98105127702B}" type="pres">
      <dgm:prSet presAssocID="{D804BFF3-0079-4A66-ADA8-61ADF072F5BE}" presName="thickLine" presStyleLbl="alignNode1" presStyleIdx="1" presStyleCnt="2"/>
      <dgm:spPr/>
    </dgm:pt>
    <dgm:pt modelId="{9BD10050-5DA5-4894-80AB-92321309CE20}" type="pres">
      <dgm:prSet presAssocID="{D804BFF3-0079-4A66-ADA8-61ADF072F5BE}" presName="horz1" presStyleCnt="0"/>
      <dgm:spPr/>
    </dgm:pt>
    <dgm:pt modelId="{7DBD1E25-9B1B-44C7-A712-85CBA9BE9001}" type="pres">
      <dgm:prSet presAssocID="{D804BFF3-0079-4A66-ADA8-61ADF072F5BE}" presName="tx1" presStyleLbl="revTx" presStyleIdx="1" presStyleCnt="2"/>
      <dgm:spPr/>
    </dgm:pt>
    <dgm:pt modelId="{E8B7C42A-2422-4C5E-BE5E-23DDDCDD692A}" type="pres">
      <dgm:prSet presAssocID="{D804BFF3-0079-4A66-ADA8-61ADF072F5BE}" presName="vert1" presStyleCnt="0"/>
      <dgm:spPr/>
    </dgm:pt>
  </dgm:ptLst>
  <dgm:cxnLst>
    <dgm:cxn modelId="{2DC66703-C8C4-415E-B940-73EE11B29C65}" srcId="{60EEEBDD-0571-420D-866E-1F8E50615F05}" destId="{666BDD0B-7CC4-4814-A2D8-38D6062729CF}" srcOrd="0" destOrd="0" parTransId="{1645F8AA-2587-4D3E-93FE-6F5165D530BE}" sibTransId="{1CECC32F-2CBA-47A6-A383-EE353BABF784}"/>
    <dgm:cxn modelId="{FE02CD34-B000-4333-A111-B3826C2AC6E5}" type="presOf" srcId="{D804BFF3-0079-4A66-ADA8-61ADF072F5BE}" destId="{7DBD1E25-9B1B-44C7-A712-85CBA9BE9001}" srcOrd="0" destOrd="0" presId="urn:microsoft.com/office/officeart/2008/layout/LinedList"/>
    <dgm:cxn modelId="{C4295649-08F6-4CA5-A663-C10E6AA7CA91}" srcId="{60EEEBDD-0571-420D-866E-1F8E50615F05}" destId="{D804BFF3-0079-4A66-ADA8-61ADF072F5BE}" srcOrd="1" destOrd="0" parTransId="{E6EF8008-2222-45EA-8985-E7ED78C753E2}" sibTransId="{7FC8A46E-9262-48B4-A9C0-421C39C92173}"/>
    <dgm:cxn modelId="{2BAC8DA1-43DD-40E8-A643-A3A4D910D9D3}" type="presOf" srcId="{666BDD0B-7CC4-4814-A2D8-38D6062729CF}" destId="{AC39618C-787B-48FF-906B-4CB7CDBC9CED}" srcOrd="0" destOrd="0" presId="urn:microsoft.com/office/officeart/2008/layout/LinedList"/>
    <dgm:cxn modelId="{11ECC9A2-01CA-4D7A-B366-1BBF8E34E805}" type="presOf" srcId="{60EEEBDD-0571-420D-866E-1F8E50615F05}" destId="{56C4D861-D5BB-49A2-AFD4-F03E016CEFC0}" srcOrd="0" destOrd="0" presId="urn:microsoft.com/office/officeart/2008/layout/LinedList"/>
    <dgm:cxn modelId="{134D2603-46A5-4F8E-96E8-7233C28CACE2}" type="presParOf" srcId="{56C4D861-D5BB-49A2-AFD4-F03E016CEFC0}" destId="{F363CB97-16DC-4F0B-968B-5547FDF89AD6}" srcOrd="0" destOrd="0" presId="urn:microsoft.com/office/officeart/2008/layout/LinedList"/>
    <dgm:cxn modelId="{843458CD-4EF7-45AC-B89A-7267FB3EA559}" type="presParOf" srcId="{56C4D861-D5BB-49A2-AFD4-F03E016CEFC0}" destId="{BF2B3E14-21BD-4052-8EE2-2AC438F70B27}" srcOrd="1" destOrd="0" presId="urn:microsoft.com/office/officeart/2008/layout/LinedList"/>
    <dgm:cxn modelId="{AB542A5E-1E3E-4A7F-B391-7BBB980D5BC1}" type="presParOf" srcId="{BF2B3E14-21BD-4052-8EE2-2AC438F70B27}" destId="{AC39618C-787B-48FF-906B-4CB7CDBC9CED}" srcOrd="0" destOrd="0" presId="urn:microsoft.com/office/officeart/2008/layout/LinedList"/>
    <dgm:cxn modelId="{24223601-881F-4E20-A2D1-6BCFA731115D}" type="presParOf" srcId="{BF2B3E14-21BD-4052-8EE2-2AC438F70B27}" destId="{1E9A9359-3343-48A2-A3BB-4D6F809E6C12}" srcOrd="1" destOrd="0" presId="urn:microsoft.com/office/officeart/2008/layout/LinedList"/>
    <dgm:cxn modelId="{57EDF04F-6B77-4DF2-A424-27CBD1FA8CB8}" type="presParOf" srcId="{56C4D861-D5BB-49A2-AFD4-F03E016CEFC0}" destId="{7F983A2A-A36A-47AF-BA69-98105127702B}" srcOrd="2" destOrd="0" presId="urn:microsoft.com/office/officeart/2008/layout/LinedList"/>
    <dgm:cxn modelId="{2D094A2B-B9A7-41DB-BD25-4FE96FBF1E27}" type="presParOf" srcId="{56C4D861-D5BB-49A2-AFD4-F03E016CEFC0}" destId="{9BD10050-5DA5-4894-80AB-92321309CE20}" srcOrd="3" destOrd="0" presId="urn:microsoft.com/office/officeart/2008/layout/LinedList"/>
    <dgm:cxn modelId="{CDAD6FC8-2C38-4099-BB10-7BF1E36295B6}" type="presParOf" srcId="{9BD10050-5DA5-4894-80AB-92321309CE20}" destId="{7DBD1E25-9B1B-44C7-A712-85CBA9BE9001}" srcOrd="0" destOrd="0" presId="urn:microsoft.com/office/officeart/2008/layout/LinedList"/>
    <dgm:cxn modelId="{FC5D98F7-EB1C-49F7-9E22-94D76322F347}" type="presParOf" srcId="{9BD10050-5DA5-4894-80AB-92321309CE20}" destId="{E8B7C42A-2422-4C5E-BE5E-23DDDCDD692A}"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03D8AD-FC20-43EC-A3B8-F3773417DE07}"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IN"/>
        </a:p>
      </dgm:t>
    </dgm:pt>
    <dgm:pt modelId="{FFD84BAC-EADD-4DEB-BD0B-C8FF506C1482}">
      <dgm:prSet/>
      <dgm:spPr/>
      <dgm:t>
        <a:bodyPr/>
        <a:lstStyle/>
        <a:p>
          <a:r>
            <a:rPr lang="en-GB" baseline="0"/>
            <a:t>Abu Dhabi</a:t>
          </a:r>
          <a:endParaRPr lang="en-IN"/>
        </a:p>
      </dgm:t>
    </dgm:pt>
    <dgm:pt modelId="{9341CE75-02DD-4ACB-B638-5D53AB8E3EC7}" type="parTrans" cxnId="{9FDA6399-4CB5-4906-B04A-47B13B7553A6}">
      <dgm:prSet/>
      <dgm:spPr/>
      <dgm:t>
        <a:bodyPr/>
        <a:lstStyle/>
        <a:p>
          <a:endParaRPr lang="en-IN"/>
        </a:p>
      </dgm:t>
    </dgm:pt>
    <dgm:pt modelId="{DC3A54BE-51C7-4254-ACCF-4E78DAE96D07}" type="sibTrans" cxnId="{9FDA6399-4CB5-4906-B04A-47B13B7553A6}">
      <dgm:prSet/>
      <dgm:spPr/>
      <dgm:t>
        <a:bodyPr/>
        <a:lstStyle/>
        <a:p>
          <a:endParaRPr lang="en-IN"/>
        </a:p>
      </dgm:t>
    </dgm:pt>
    <dgm:pt modelId="{D37AC60F-A3A2-48C4-A55E-DB532B145B12}">
      <dgm:prSet/>
      <dgm:spPr/>
      <dgm:t>
        <a:bodyPr/>
        <a:lstStyle/>
        <a:p>
          <a:r>
            <a:rPr lang="en-GB" baseline="0"/>
            <a:t>Ankara</a:t>
          </a:r>
          <a:endParaRPr lang="en-IN"/>
        </a:p>
      </dgm:t>
    </dgm:pt>
    <dgm:pt modelId="{4C523690-1129-4569-88BF-497D9DD73899}" type="parTrans" cxnId="{5AD8FF0D-93A5-4848-87DB-07DA725FC6E7}">
      <dgm:prSet/>
      <dgm:spPr/>
      <dgm:t>
        <a:bodyPr/>
        <a:lstStyle/>
        <a:p>
          <a:endParaRPr lang="en-IN"/>
        </a:p>
      </dgm:t>
    </dgm:pt>
    <dgm:pt modelId="{66D6598B-4FCB-4072-A880-24944B0D7816}" type="sibTrans" cxnId="{5AD8FF0D-93A5-4848-87DB-07DA725FC6E7}">
      <dgm:prSet/>
      <dgm:spPr/>
      <dgm:t>
        <a:bodyPr/>
        <a:lstStyle/>
        <a:p>
          <a:endParaRPr lang="en-IN"/>
        </a:p>
      </dgm:t>
    </dgm:pt>
    <dgm:pt modelId="{8D532B33-1D4A-465A-AA41-7FA5C832064C}">
      <dgm:prSet/>
      <dgm:spPr/>
      <dgm:t>
        <a:bodyPr/>
        <a:lstStyle/>
        <a:p>
          <a:r>
            <a:rPr lang="en-GB" baseline="0"/>
            <a:t>Armidale</a:t>
          </a:r>
          <a:endParaRPr lang="en-IN"/>
        </a:p>
      </dgm:t>
    </dgm:pt>
    <dgm:pt modelId="{C98EA8FC-70BE-4B2A-B36B-EBE6DB230453}" type="parTrans" cxnId="{10D43F67-73D8-4C27-BDAF-D4A81F45D6C0}">
      <dgm:prSet/>
      <dgm:spPr/>
      <dgm:t>
        <a:bodyPr/>
        <a:lstStyle/>
        <a:p>
          <a:endParaRPr lang="en-IN"/>
        </a:p>
      </dgm:t>
    </dgm:pt>
    <dgm:pt modelId="{03D59726-F12C-4A33-898E-BC0469AD358D}" type="sibTrans" cxnId="{10D43F67-73D8-4C27-BDAF-D4A81F45D6C0}">
      <dgm:prSet/>
      <dgm:spPr/>
      <dgm:t>
        <a:bodyPr/>
        <a:lstStyle/>
        <a:p>
          <a:endParaRPr lang="en-IN"/>
        </a:p>
      </dgm:t>
    </dgm:pt>
    <dgm:pt modelId="{C24325AE-C774-4F78-888E-E78FD010B8B2}">
      <dgm:prSet/>
      <dgm:spPr/>
      <dgm:t>
        <a:bodyPr/>
        <a:lstStyle/>
        <a:p>
          <a:r>
            <a:rPr lang="en-GB" baseline="0" dirty="0"/>
            <a:t>Auckland</a:t>
          </a:r>
          <a:endParaRPr lang="en-IN" dirty="0"/>
        </a:p>
      </dgm:t>
    </dgm:pt>
    <dgm:pt modelId="{C7CDA50D-FC28-472C-A975-6A92E80B876C}" type="parTrans" cxnId="{222FC32F-D25A-4226-9A83-1E131E84B5CB}">
      <dgm:prSet/>
      <dgm:spPr/>
      <dgm:t>
        <a:bodyPr/>
        <a:lstStyle/>
        <a:p>
          <a:endParaRPr lang="en-IN"/>
        </a:p>
      </dgm:t>
    </dgm:pt>
    <dgm:pt modelId="{F3397D07-36C8-4EFA-98DB-21260C8D65E2}" type="sibTrans" cxnId="{222FC32F-D25A-4226-9A83-1E131E84B5CB}">
      <dgm:prSet/>
      <dgm:spPr/>
      <dgm:t>
        <a:bodyPr/>
        <a:lstStyle/>
        <a:p>
          <a:endParaRPr lang="en-IN"/>
        </a:p>
      </dgm:t>
    </dgm:pt>
    <dgm:pt modelId="{A7E16E68-4998-474C-B359-FBDB4C5A1748}">
      <dgm:prSet/>
      <dgm:spPr/>
      <dgm:t>
        <a:bodyPr/>
        <a:lstStyle/>
        <a:p>
          <a:r>
            <a:rPr lang="en-GB" baseline="0"/>
            <a:t>Balingup</a:t>
          </a:r>
          <a:endParaRPr lang="en-IN"/>
        </a:p>
      </dgm:t>
    </dgm:pt>
    <dgm:pt modelId="{48FD0867-B620-4C93-B01C-66AA821B5F84}" type="parTrans" cxnId="{812952A9-D867-44B5-B406-80AF76DDF562}">
      <dgm:prSet/>
      <dgm:spPr/>
      <dgm:t>
        <a:bodyPr/>
        <a:lstStyle/>
        <a:p>
          <a:endParaRPr lang="en-IN"/>
        </a:p>
      </dgm:t>
    </dgm:pt>
    <dgm:pt modelId="{F7E531A4-5E9B-4AB5-809C-B5B2F1397109}" type="sibTrans" cxnId="{812952A9-D867-44B5-B406-80AF76DDF562}">
      <dgm:prSet/>
      <dgm:spPr/>
      <dgm:t>
        <a:bodyPr/>
        <a:lstStyle/>
        <a:p>
          <a:endParaRPr lang="en-IN"/>
        </a:p>
      </dgm:t>
    </dgm:pt>
    <dgm:pt modelId="{2C61EEE5-A425-486B-8DEC-4FBAEED28DBD}">
      <dgm:prSet/>
      <dgm:spPr/>
      <dgm:t>
        <a:bodyPr/>
        <a:lstStyle/>
        <a:p>
          <a:r>
            <a:rPr lang="en-GB" baseline="0"/>
            <a:t>Beechworth</a:t>
          </a:r>
          <a:endParaRPr lang="en-IN"/>
        </a:p>
      </dgm:t>
    </dgm:pt>
    <dgm:pt modelId="{83617414-B04D-43E9-A594-A6C65C05C68C}" type="parTrans" cxnId="{76E53464-8AFC-4CCD-B6B4-D70C74A9D2FB}">
      <dgm:prSet/>
      <dgm:spPr/>
      <dgm:t>
        <a:bodyPr/>
        <a:lstStyle/>
        <a:p>
          <a:endParaRPr lang="en-IN"/>
        </a:p>
      </dgm:t>
    </dgm:pt>
    <dgm:pt modelId="{ABBFA7B1-B025-4CA2-9C34-E5E35BB79EDB}" type="sibTrans" cxnId="{76E53464-8AFC-4CCD-B6B4-D70C74A9D2FB}">
      <dgm:prSet/>
      <dgm:spPr/>
      <dgm:t>
        <a:bodyPr/>
        <a:lstStyle/>
        <a:p>
          <a:endParaRPr lang="en-IN"/>
        </a:p>
      </dgm:t>
    </dgm:pt>
    <dgm:pt modelId="{F2193C0B-8133-4AF7-BC45-D4A176228C6F}">
      <dgm:prSet/>
      <dgm:spPr/>
      <dgm:t>
        <a:bodyPr/>
        <a:lstStyle/>
        <a:p>
          <a:r>
            <a:rPr lang="en-GB" baseline="0"/>
            <a:t>Birmingham</a:t>
          </a:r>
          <a:endParaRPr lang="en-IN"/>
        </a:p>
      </dgm:t>
    </dgm:pt>
    <dgm:pt modelId="{4194B9F5-8E38-4D5D-B8AD-4F1328BAA97F}" type="parTrans" cxnId="{A410DCA5-C319-4D5E-8A1E-E672F784A643}">
      <dgm:prSet/>
      <dgm:spPr/>
      <dgm:t>
        <a:bodyPr/>
        <a:lstStyle/>
        <a:p>
          <a:endParaRPr lang="en-IN"/>
        </a:p>
      </dgm:t>
    </dgm:pt>
    <dgm:pt modelId="{6C8B88C5-99AB-46EB-B5FC-0EF23E6E3EAE}" type="sibTrans" cxnId="{A410DCA5-C319-4D5E-8A1E-E672F784A643}">
      <dgm:prSet/>
      <dgm:spPr/>
      <dgm:t>
        <a:bodyPr/>
        <a:lstStyle/>
        <a:p>
          <a:endParaRPr lang="en-IN"/>
        </a:p>
      </dgm:t>
    </dgm:pt>
    <dgm:pt modelId="{D3BBA75E-1466-4BCB-8ABE-5A5F0D1404D5}">
      <dgm:prSet/>
      <dgm:spPr/>
      <dgm:t>
        <a:bodyPr/>
        <a:lstStyle/>
        <a:p>
          <a:r>
            <a:rPr lang="en-GB" baseline="0"/>
            <a:t>Chatham-Kent</a:t>
          </a:r>
          <a:endParaRPr lang="en-IN"/>
        </a:p>
      </dgm:t>
    </dgm:pt>
    <dgm:pt modelId="{522EA3F5-EC70-4901-9DC7-1341AF9B016F}" type="parTrans" cxnId="{8971B385-5F89-47C0-B367-39196E548814}">
      <dgm:prSet/>
      <dgm:spPr/>
      <dgm:t>
        <a:bodyPr/>
        <a:lstStyle/>
        <a:p>
          <a:endParaRPr lang="en-IN"/>
        </a:p>
      </dgm:t>
    </dgm:pt>
    <dgm:pt modelId="{CAA194A3-165B-4258-B91C-EF3D27A89786}" type="sibTrans" cxnId="{8971B385-5F89-47C0-B367-39196E548814}">
      <dgm:prSet/>
      <dgm:spPr/>
      <dgm:t>
        <a:bodyPr/>
        <a:lstStyle/>
        <a:p>
          <a:endParaRPr lang="en-IN"/>
        </a:p>
      </dgm:t>
    </dgm:pt>
    <dgm:pt modelId="{60AD31B2-8144-454F-92D0-79890135DB82}">
      <dgm:prSet/>
      <dgm:spPr/>
      <dgm:t>
        <a:bodyPr/>
        <a:lstStyle/>
        <a:p>
          <a:r>
            <a:rPr lang="en-GB" baseline="0"/>
            <a:t>Consort</a:t>
          </a:r>
          <a:endParaRPr lang="en-IN"/>
        </a:p>
      </dgm:t>
    </dgm:pt>
    <dgm:pt modelId="{431F7BA8-48F4-4C97-85F8-319CC1FA063E}" type="parTrans" cxnId="{F0BBDC20-817C-4283-BD91-64478F6E45F9}">
      <dgm:prSet/>
      <dgm:spPr/>
      <dgm:t>
        <a:bodyPr/>
        <a:lstStyle/>
        <a:p>
          <a:endParaRPr lang="en-IN"/>
        </a:p>
      </dgm:t>
    </dgm:pt>
    <dgm:pt modelId="{379F36FB-7C13-49F3-B585-49F4EA45068A}" type="sibTrans" cxnId="{F0BBDC20-817C-4283-BD91-64478F6E45F9}">
      <dgm:prSet/>
      <dgm:spPr/>
      <dgm:t>
        <a:bodyPr/>
        <a:lstStyle/>
        <a:p>
          <a:endParaRPr lang="en-IN"/>
        </a:p>
      </dgm:t>
    </dgm:pt>
    <dgm:pt modelId="{E3AA7782-EEEE-4564-B7C1-B79D02FC3044}">
      <dgm:prSet/>
      <dgm:spPr/>
      <dgm:t>
        <a:bodyPr/>
        <a:lstStyle/>
        <a:p>
          <a:r>
            <a:rPr lang="en-GB" baseline="0"/>
            <a:t>Dicky Beach</a:t>
          </a:r>
          <a:endParaRPr lang="en-IN"/>
        </a:p>
      </dgm:t>
    </dgm:pt>
    <dgm:pt modelId="{C0DB36B4-DB48-4FC0-83B1-3A04EED59F23}" type="parTrans" cxnId="{7DD0D1D4-165B-408F-B1A4-B8C93B4F6031}">
      <dgm:prSet/>
      <dgm:spPr/>
      <dgm:t>
        <a:bodyPr/>
        <a:lstStyle/>
        <a:p>
          <a:endParaRPr lang="en-IN"/>
        </a:p>
      </dgm:t>
    </dgm:pt>
    <dgm:pt modelId="{5D087607-9088-4756-A36F-24EC3EDC99B6}" type="sibTrans" cxnId="{7DD0D1D4-165B-408F-B1A4-B8C93B4F6031}">
      <dgm:prSet/>
      <dgm:spPr/>
      <dgm:t>
        <a:bodyPr/>
        <a:lstStyle/>
        <a:p>
          <a:endParaRPr lang="en-IN"/>
        </a:p>
      </dgm:t>
    </dgm:pt>
    <dgm:pt modelId="{5ACF97C2-C9FC-494C-8E23-C3E2F888B453}">
      <dgm:prSet/>
      <dgm:spPr/>
      <dgm:t>
        <a:bodyPr/>
        <a:lstStyle/>
        <a:p>
          <a:r>
            <a:rPr lang="en-GB" baseline="0"/>
            <a:t>Doha</a:t>
          </a:r>
          <a:endParaRPr lang="en-IN"/>
        </a:p>
      </dgm:t>
    </dgm:pt>
    <dgm:pt modelId="{B29041F6-0973-46AB-A57C-C8383521A1F6}" type="parTrans" cxnId="{02D01E30-192C-4A12-BD55-7C635CFF1E7A}">
      <dgm:prSet/>
      <dgm:spPr/>
      <dgm:t>
        <a:bodyPr/>
        <a:lstStyle/>
        <a:p>
          <a:endParaRPr lang="en-IN"/>
        </a:p>
      </dgm:t>
    </dgm:pt>
    <dgm:pt modelId="{7C53598F-CD3D-42DB-811A-86697847C1E4}" type="sibTrans" cxnId="{02D01E30-192C-4A12-BD55-7C635CFF1E7A}">
      <dgm:prSet/>
      <dgm:spPr/>
      <dgm:t>
        <a:bodyPr/>
        <a:lstStyle/>
        <a:p>
          <a:endParaRPr lang="en-IN"/>
        </a:p>
      </dgm:t>
    </dgm:pt>
    <dgm:pt modelId="{D1867796-88A0-4C59-9173-C97044ECF8B1}">
      <dgm:prSet/>
      <dgm:spPr/>
      <dgm:t>
        <a:bodyPr/>
        <a:lstStyle/>
        <a:p>
          <a:r>
            <a:rPr lang="en-GB" baseline="0"/>
            <a:t>Dubai</a:t>
          </a:r>
          <a:endParaRPr lang="en-IN"/>
        </a:p>
      </dgm:t>
    </dgm:pt>
    <dgm:pt modelId="{0AD04E03-4367-49DE-AE80-641A91697C36}" type="parTrans" cxnId="{0CE43F48-C237-446D-8E12-2F9897BF8427}">
      <dgm:prSet/>
      <dgm:spPr/>
      <dgm:t>
        <a:bodyPr/>
        <a:lstStyle/>
        <a:p>
          <a:endParaRPr lang="en-IN"/>
        </a:p>
      </dgm:t>
    </dgm:pt>
    <dgm:pt modelId="{250524BF-06B1-414E-87DA-4D0406B88CE0}" type="sibTrans" cxnId="{0CE43F48-C237-446D-8E12-2F9897BF8427}">
      <dgm:prSet/>
      <dgm:spPr/>
      <dgm:t>
        <a:bodyPr/>
        <a:lstStyle/>
        <a:p>
          <a:endParaRPr lang="en-IN"/>
        </a:p>
      </dgm:t>
    </dgm:pt>
    <dgm:pt modelId="{014BBED2-AB6F-44E2-977D-4F956BE8BAD1}" type="pres">
      <dgm:prSet presAssocID="{DB03D8AD-FC20-43EC-A3B8-F3773417DE07}" presName="linear" presStyleCnt="0">
        <dgm:presLayoutVars>
          <dgm:animLvl val="lvl"/>
          <dgm:resizeHandles val="exact"/>
        </dgm:presLayoutVars>
      </dgm:prSet>
      <dgm:spPr/>
    </dgm:pt>
    <dgm:pt modelId="{555CC6D1-7C7A-40F6-B3E0-6DBE4E5ADDCD}" type="pres">
      <dgm:prSet presAssocID="{FFD84BAC-EADD-4DEB-BD0B-C8FF506C1482}" presName="parentText" presStyleLbl="node1" presStyleIdx="0" presStyleCnt="12">
        <dgm:presLayoutVars>
          <dgm:chMax val="0"/>
          <dgm:bulletEnabled val="1"/>
        </dgm:presLayoutVars>
      </dgm:prSet>
      <dgm:spPr/>
    </dgm:pt>
    <dgm:pt modelId="{0AF41C30-6EBB-440C-BACB-ECF3A5CA0613}" type="pres">
      <dgm:prSet presAssocID="{DC3A54BE-51C7-4254-ACCF-4E78DAE96D07}" presName="spacer" presStyleCnt="0"/>
      <dgm:spPr/>
    </dgm:pt>
    <dgm:pt modelId="{02201545-DF1E-493B-9FFB-68EDD1A4EDFA}" type="pres">
      <dgm:prSet presAssocID="{D37AC60F-A3A2-48C4-A55E-DB532B145B12}" presName="parentText" presStyleLbl="node1" presStyleIdx="1" presStyleCnt="12">
        <dgm:presLayoutVars>
          <dgm:chMax val="0"/>
          <dgm:bulletEnabled val="1"/>
        </dgm:presLayoutVars>
      </dgm:prSet>
      <dgm:spPr/>
    </dgm:pt>
    <dgm:pt modelId="{E2A2C951-AD95-46CD-9EAD-48AD96A23B21}" type="pres">
      <dgm:prSet presAssocID="{66D6598B-4FCB-4072-A880-24944B0D7816}" presName="spacer" presStyleCnt="0"/>
      <dgm:spPr/>
    </dgm:pt>
    <dgm:pt modelId="{0D01C89D-6F3A-4FF8-AEF3-B63F85263653}" type="pres">
      <dgm:prSet presAssocID="{8D532B33-1D4A-465A-AA41-7FA5C832064C}" presName="parentText" presStyleLbl="node1" presStyleIdx="2" presStyleCnt="12">
        <dgm:presLayoutVars>
          <dgm:chMax val="0"/>
          <dgm:bulletEnabled val="1"/>
        </dgm:presLayoutVars>
      </dgm:prSet>
      <dgm:spPr/>
    </dgm:pt>
    <dgm:pt modelId="{8D7FD150-3F85-4CF7-AB03-C4EA70A3EBAA}" type="pres">
      <dgm:prSet presAssocID="{03D59726-F12C-4A33-898E-BC0469AD358D}" presName="spacer" presStyleCnt="0"/>
      <dgm:spPr/>
    </dgm:pt>
    <dgm:pt modelId="{7661EE37-AC8A-43E5-8EC0-F17CF18E5459}" type="pres">
      <dgm:prSet presAssocID="{C24325AE-C774-4F78-888E-E78FD010B8B2}" presName="parentText" presStyleLbl="node1" presStyleIdx="3" presStyleCnt="12">
        <dgm:presLayoutVars>
          <dgm:chMax val="0"/>
          <dgm:bulletEnabled val="1"/>
        </dgm:presLayoutVars>
      </dgm:prSet>
      <dgm:spPr/>
    </dgm:pt>
    <dgm:pt modelId="{0F434B72-E5B9-4F74-80B4-4FF3840122E3}" type="pres">
      <dgm:prSet presAssocID="{F3397D07-36C8-4EFA-98DB-21260C8D65E2}" presName="spacer" presStyleCnt="0"/>
      <dgm:spPr/>
    </dgm:pt>
    <dgm:pt modelId="{999CBD2D-4E93-4417-BA58-1EB4EA7F102E}" type="pres">
      <dgm:prSet presAssocID="{A7E16E68-4998-474C-B359-FBDB4C5A1748}" presName="parentText" presStyleLbl="node1" presStyleIdx="4" presStyleCnt="12">
        <dgm:presLayoutVars>
          <dgm:chMax val="0"/>
          <dgm:bulletEnabled val="1"/>
        </dgm:presLayoutVars>
      </dgm:prSet>
      <dgm:spPr/>
    </dgm:pt>
    <dgm:pt modelId="{D29E4E48-2C57-45B7-9497-E8670B525AAF}" type="pres">
      <dgm:prSet presAssocID="{F7E531A4-5E9B-4AB5-809C-B5B2F1397109}" presName="spacer" presStyleCnt="0"/>
      <dgm:spPr/>
    </dgm:pt>
    <dgm:pt modelId="{B1A3A1AF-70C2-429A-9A35-A4557EECD5F8}" type="pres">
      <dgm:prSet presAssocID="{2C61EEE5-A425-486B-8DEC-4FBAEED28DBD}" presName="parentText" presStyleLbl="node1" presStyleIdx="5" presStyleCnt="12">
        <dgm:presLayoutVars>
          <dgm:chMax val="0"/>
          <dgm:bulletEnabled val="1"/>
        </dgm:presLayoutVars>
      </dgm:prSet>
      <dgm:spPr/>
    </dgm:pt>
    <dgm:pt modelId="{35D53BAE-CEDB-4D6C-B55B-4A5D95C21FD3}" type="pres">
      <dgm:prSet presAssocID="{ABBFA7B1-B025-4CA2-9C34-E5E35BB79EDB}" presName="spacer" presStyleCnt="0"/>
      <dgm:spPr/>
    </dgm:pt>
    <dgm:pt modelId="{E5A3E52A-7E6E-4167-BE15-502749846399}" type="pres">
      <dgm:prSet presAssocID="{F2193C0B-8133-4AF7-BC45-D4A176228C6F}" presName="parentText" presStyleLbl="node1" presStyleIdx="6" presStyleCnt="12">
        <dgm:presLayoutVars>
          <dgm:chMax val="0"/>
          <dgm:bulletEnabled val="1"/>
        </dgm:presLayoutVars>
      </dgm:prSet>
      <dgm:spPr/>
    </dgm:pt>
    <dgm:pt modelId="{4F43771D-1C8A-4459-B203-0AE52AA8E13A}" type="pres">
      <dgm:prSet presAssocID="{6C8B88C5-99AB-46EB-B5FC-0EF23E6E3EAE}" presName="spacer" presStyleCnt="0"/>
      <dgm:spPr/>
    </dgm:pt>
    <dgm:pt modelId="{3FA9945C-B7F0-47F1-8246-F9BE47CC897A}" type="pres">
      <dgm:prSet presAssocID="{D3BBA75E-1466-4BCB-8ABE-5A5F0D1404D5}" presName="parentText" presStyleLbl="node1" presStyleIdx="7" presStyleCnt="12">
        <dgm:presLayoutVars>
          <dgm:chMax val="0"/>
          <dgm:bulletEnabled val="1"/>
        </dgm:presLayoutVars>
      </dgm:prSet>
      <dgm:spPr/>
    </dgm:pt>
    <dgm:pt modelId="{3CFBAA0C-C963-4A56-86D5-9CBF3950D1CF}" type="pres">
      <dgm:prSet presAssocID="{CAA194A3-165B-4258-B91C-EF3D27A89786}" presName="spacer" presStyleCnt="0"/>
      <dgm:spPr/>
    </dgm:pt>
    <dgm:pt modelId="{8E8B7043-08BE-46E6-85E5-F1A18C9D6815}" type="pres">
      <dgm:prSet presAssocID="{60AD31B2-8144-454F-92D0-79890135DB82}" presName="parentText" presStyleLbl="node1" presStyleIdx="8" presStyleCnt="12">
        <dgm:presLayoutVars>
          <dgm:chMax val="0"/>
          <dgm:bulletEnabled val="1"/>
        </dgm:presLayoutVars>
      </dgm:prSet>
      <dgm:spPr/>
    </dgm:pt>
    <dgm:pt modelId="{91B9D42F-6E09-4A04-A277-F3175801AB90}" type="pres">
      <dgm:prSet presAssocID="{379F36FB-7C13-49F3-B585-49F4EA45068A}" presName="spacer" presStyleCnt="0"/>
      <dgm:spPr/>
    </dgm:pt>
    <dgm:pt modelId="{724FD960-FC4E-4A55-B984-E136607515EC}" type="pres">
      <dgm:prSet presAssocID="{E3AA7782-EEEE-4564-B7C1-B79D02FC3044}" presName="parentText" presStyleLbl="node1" presStyleIdx="9" presStyleCnt="12">
        <dgm:presLayoutVars>
          <dgm:chMax val="0"/>
          <dgm:bulletEnabled val="1"/>
        </dgm:presLayoutVars>
      </dgm:prSet>
      <dgm:spPr/>
    </dgm:pt>
    <dgm:pt modelId="{0B34655F-BE38-4852-9F99-23C868F93812}" type="pres">
      <dgm:prSet presAssocID="{5D087607-9088-4756-A36F-24EC3EDC99B6}" presName="spacer" presStyleCnt="0"/>
      <dgm:spPr/>
    </dgm:pt>
    <dgm:pt modelId="{21DDFB06-AC09-4010-B3C0-DF071133877D}" type="pres">
      <dgm:prSet presAssocID="{5ACF97C2-C9FC-494C-8E23-C3E2F888B453}" presName="parentText" presStyleLbl="node1" presStyleIdx="10" presStyleCnt="12">
        <dgm:presLayoutVars>
          <dgm:chMax val="0"/>
          <dgm:bulletEnabled val="1"/>
        </dgm:presLayoutVars>
      </dgm:prSet>
      <dgm:spPr/>
    </dgm:pt>
    <dgm:pt modelId="{8A3C32A7-7C2C-465B-B7A5-FB997222EB83}" type="pres">
      <dgm:prSet presAssocID="{7C53598F-CD3D-42DB-811A-86697847C1E4}" presName="spacer" presStyleCnt="0"/>
      <dgm:spPr/>
    </dgm:pt>
    <dgm:pt modelId="{7DF352DC-7021-412F-AE3B-30166E30136A}" type="pres">
      <dgm:prSet presAssocID="{D1867796-88A0-4C59-9173-C97044ECF8B1}" presName="parentText" presStyleLbl="node1" presStyleIdx="11" presStyleCnt="12">
        <dgm:presLayoutVars>
          <dgm:chMax val="0"/>
          <dgm:bulletEnabled val="1"/>
        </dgm:presLayoutVars>
      </dgm:prSet>
      <dgm:spPr/>
    </dgm:pt>
  </dgm:ptLst>
  <dgm:cxnLst>
    <dgm:cxn modelId="{5AD8FF0D-93A5-4848-87DB-07DA725FC6E7}" srcId="{DB03D8AD-FC20-43EC-A3B8-F3773417DE07}" destId="{D37AC60F-A3A2-48C4-A55E-DB532B145B12}" srcOrd="1" destOrd="0" parTransId="{4C523690-1129-4569-88BF-497D9DD73899}" sibTransId="{66D6598B-4FCB-4072-A880-24944B0D7816}"/>
    <dgm:cxn modelId="{F8061E11-3E97-450E-BD82-B074F9167E28}" type="presOf" srcId="{FFD84BAC-EADD-4DEB-BD0B-C8FF506C1482}" destId="{555CC6D1-7C7A-40F6-B3E0-6DBE4E5ADDCD}" srcOrd="0" destOrd="0" presId="urn:microsoft.com/office/officeart/2005/8/layout/vList2"/>
    <dgm:cxn modelId="{F0BBDC20-817C-4283-BD91-64478F6E45F9}" srcId="{DB03D8AD-FC20-43EC-A3B8-F3773417DE07}" destId="{60AD31B2-8144-454F-92D0-79890135DB82}" srcOrd="8" destOrd="0" parTransId="{431F7BA8-48F4-4C97-85F8-319CC1FA063E}" sibTransId="{379F36FB-7C13-49F3-B585-49F4EA45068A}"/>
    <dgm:cxn modelId="{222FC32F-D25A-4226-9A83-1E131E84B5CB}" srcId="{DB03D8AD-FC20-43EC-A3B8-F3773417DE07}" destId="{C24325AE-C774-4F78-888E-E78FD010B8B2}" srcOrd="3" destOrd="0" parTransId="{C7CDA50D-FC28-472C-A975-6A92E80B876C}" sibTransId="{F3397D07-36C8-4EFA-98DB-21260C8D65E2}"/>
    <dgm:cxn modelId="{02D01E30-192C-4A12-BD55-7C635CFF1E7A}" srcId="{DB03D8AD-FC20-43EC-A3B8-F3773417DE07}" destId="{5ACF97C2-C9FC-494C-8E23-C3E2F888B453}" srcOrd="10" destOrd="0" parTransId="{B29041F6-0973-46AB-A57C-C8383521A1F6}" sibTransId="{7C53598F-CD3D-42DB-811A-86697847C1E4}"/>
    <dgm:cxn modelId="{7F415462-43EA-4EFC-A9F5-1EB3A68B5B60}" type="presOf" srcId="{D37AC60F-A3A2-48C4-A55E-DB532B145B12}" destId="{02201545-DF1E-493B-9FFB-68EDD1A4EDFA}" srcOrd="0" destOrd="0" presId="urn:microsoft.com/office/officeart/2005/8/layout/vList2"/>
    <dgm:cxn modelId="{70275542-9EF4-458E-AB0E-DBA26C7F8215}" type="presOf" srcId="{60AD31B2-8144-454F-92D0-79890135DB82}" destId="{8E8B7043-08BE-46E6-85E5-F1A18C9D6815}" srcOrd="0" destOrd="0" presId="urn:microsoft.com/office/officeart/2005/8/layout/vList2"/>
    <dgm:cxn modelId="{76E53464-8AFC-4CCD-B6B4-D70C74A9D2FB}" srcId="{DB03D8AD-FC20-43EC-A3B8-F3773417DE07}" destId="{2C61EEE5-A425-486B-8DEC-4FBAEED28DBD}" srcOrd="5" destOrd="0" parTransId="{83617414-B04D-43E9-A594-A6C65C05C68C}" sibTransId="{ABBFA7B1-B025-4CA2-9C34-E5E35BB79EDB}"/>
    <dgm:cxn modelId="{10D43F67-73D8-4C27-BDAF-D4A81F45D6C0}" srcId="{DB03D8AD-FC20-43EC-A3B8-F3773417DE07}" destId="{8D532B33-1D4A-465A-AA41-7FA5C832064C}" srcOrd="2" destOrd="0" parTransId="{C98EA8FC-70BE-4B2A-B36B-EBE6DB230453}" sibTransId="{03D59726-F12C-4A33-898E-BC0469AD358D}"/>
    <dgm:cxn modelId="{0CE43F48-C237-446D-8E12-2F9897BF8427}" srcId="{DB03D8AD-FC20-43EC-A3B8-F3773417DE07}" destId="{D1867796-88A0-4C59-9173-C97044ECF8B1}" srcOrd="11" destOrd="0" parTransId="{0AD04E03-4367-49DE-AE80-641A91697C36}" sibTransId="{250524BF-06B1-414E-87DA-4D0406B88CE0}"/>
    <dgm:cxn modelId="{4FBA8D70-0DF1-4693-9BBB-83468767C7A4}" type="presOf" srcId="{F2193C0B-8133-4AF7-BC45-D4A176228C6F}" destId="{E5A3E52A-7E6E-4167-BE15-502749846399}" srcOrd="0" destOrd="0" presId="urn:microsoft.com/office/officeart/2005/8/layout/vList2"/>
    <dgm:cxn modelId="{55160A55-8792-4B20-AD7F-B5F63AB1374D}" type="presOf" srcId="{DB03D8AD-FC20-43EC-A3B8-F3773417DE07}" destId="{014BBED2-AB6F-44E2-977D-4F956BE8BAD1}" srcOrd="0" destOrd="0" presId="urn:microsoft.com/office/officeart/2005/8/layout/vList2"/>
    <dgm:cxn modelId="{A8AD777F-A825-422A-A6AA-973EBB2296AE}" type="presOf" srcId="{D1867796-88A0-4C59-9173-C97044ECF8B1}" destId="{7DF352DC-7021-412F-AE3B-30166E30136A}" srcOrd="0" destOrd="0" presId="urn:microsoft.com/office/officeart/2005/8/layout/vList2"/>
    <dgm:cxn modelId="{8F7ADA83-15D3-4D5A-B6A8-85CC844AE38E}" type="presOf" srcId="{C24325AE-C774-4F78-888E-E78FD010B8B2}" destId="{7661EE37-AC8A-43E5-8EC0-F17CF18E5459}" srcOrd="0" destOrd="0" presId="urn:microsoft.com/office/officeart/2005/8/layout/vList2"/>
    <dgm:cxn modelId="{8971B385-5F89-47C0-B367-39196E548814}" srcId="{DB03D8AD-FC20-43EC-A3B8-F3773417DE07}" destId="{D3BBA75E-1466-4BCB-8ABE-5A5F0D1404D5}" srcOrd="7" destOrd="0" parTransId="{522EA3F5-EC70-4901-9DC7-1341AF9B016F}" sibTransId="{CAA194A3-165B-4258-B91C-EF3D27A89786}"/>
    <dgm:cxn modelId="{F0478A87-C339-4743-A471-F984ED566BA2}" type="presOf" srcId="{8D532B33-1D4A-465A-AA41-7FA5C832064C}" destId="{0D01C89D-6F3A-4FF8-AEF3-B63F85263653}" srcOrd="0" destOrd="0" presId="urn:microsoft.com/office/officeart/2005/8/layout/vList2"/>
    <dgm:cxn modelId="{11F71F93-FB0B-4A24-A1F2-D32973B926CC}" type="presOf" srcId="{2C61EEE5-A425-486B-8DEC-4FBAEED28DBD}" destId="{B1A3A1AF-70C2-429A-9A35-A4557EECD5F8}" srcOrd="0" destOrd="0" presId="urn:microsoft.com/office/officeart/2005/8/layout/vList2"/>
    <dgm:cxn modelId="{9FDA6399-4CB5-4906-B04A-47B13B7553A6}" srcId="{DB03D8AD-FC20-43EC-A3B8-F3773417DE07}" destId="{FFD84BAC-EADD-4DEB-BD0B-C8FF506C1482}" srcOrd="0" destOrd="0" parTransId="{9341CE75-02DD-4ACB-B638-5D53AB8E3EC7}" sibTransId="{DC3A54BE-51C7-4254-ACCF-4E78DAE96D07}"/>
    <dgm:cxn modelId="{A410DCA5-C319-4D5E-8A1E-E672F784A643}" srcId="{DB03D8AD-FC20-43EC-A3B8-F3773417DE07}" destId="{F2193C0B-8133-4AF7-BC45-D4A176228C6F}" srcOrd="6" destOrd="0" parTransId="{4194B9F5-8E38-4D5D-B8AD-4F1328BAA97F}" sibTransId="{6C8B88C5-99AB-46EB-B5FC-0EF23E6E3EAE}"/>
    <dgm:cxn modelId="{812952A9-D867-44B5-B406-80AF76DDF562}" srcId="{DB03D8AD-FC20-43EC-A3B8-F3773417DE07}" destId="{A7E16E68-4998-474C-B359-FBDB4C5A1748}" srcOrd="4" destOrd="0" parTransId="{48FD0867-B620-4C93-B01C-66AA821B5F84}" sibTransId="{F7E531A4-5E9B-4AB5-809C-B5B2F1397109}"/>
    <dgm:cxn modelId="{F7B18AB3-AF6B-4A3F-B6AA-F573C24BF1D5}" type="presOf" srcId="{E3AA7782-EEEE-4564-B7C1-B79D02FC3044}" destId="{724FD960-FC4E-4A55-B984-E136607515EC}" srcOrd="0" destOrd="0" presId="urn:microsoft.com/office/officeart/2005/8/layout/vList2"/>
    <dgm:cxn modelId="{32AA30B6-2B71-44DE-AD54-8BCCE605237A}" type="presOf" srcId="{D3BBA75E-1466-4BCB-8ABE-5A5F0D1404D5}" destId="{3FA9945C-B7F0-47F1-8246-F9BE47CC897A}" srcOrd="0" destOrd="0" presId="urn:microsoft.com/office/officeart/2005/8/layout/vList2"/>
    <dgm:cxn modelId="{7DD0D1D4-165B-408F-B1A4-B8C93B4F6031}" srcId="{DB03D8AD-FC20-43EC-A3B8-F3773417DE07}" destId="{E3AA7782-EEEE-4564-B7C1-B79D02FC3044}" srcOrd="9" destOrd="0" parTransId="{C0DB36B4-DB48-4FC0-83B1-3A04EED59F23}" sibTransId="{5D087607-9088-4756-A36F-24EC3EDC99B6}"/>
    <dgm:cxn modelId="{034EE1E3-D523-43F6-9F93-DC4B0AFE4B9C}" type="presOf" srcId="{A7E16E68-4998-474C-B359-FBDB4C5A1748}" destId="{999CBD2D-4E93-4417-BA58-1EB4EA7F102E}" srcOrd="0" destOrd="0" presId="urn:microsoft.com/office/officeart/2005/8/layout/vList2"/>
    <dgm:cxn modelId="{01BA55F5-968A-4255-9363-88EFA1B7A534}" type="presOf" srcId="{5ACF97C2-C9FC-494C-8E23-C3E2F888B453}" destId="{21DDFB06-AC09-4010-B3C0-DF071133877D}" srcOrd="0" destOrd="0" presId="urn:microsoft.com/office/officeart/2005/8/layout/vList2"/>
    <dgm:cxn modelId="{EB911CD3-2441-4757-92BA-B14428198368}" type="presParOf" srcId="{014BBED2-AB6F-44E2-977D-4F956BE8BAD1}" destId="{555CC6D1-7C7A-40F6-B3E0-6DBE4E5ADDCD}" srcOrd="0" destOrd="0" presId="urn:microsoft.com/office/officeart/2005/8/layout/vList2"/>
    <dgm:cxn modelId="{77009FAC-1C58-4A36-A41E-CD4210A6F5F6}" type="presParOf" srcId="{014BBED2-AB6F-44E2-977D-4F956BE8BAD1}" destId="{0AF41C30-6EBB-440C-BACB-ECF3A5CA0613}" srcOrd="1" destOrd="0" presId="urn:microsoft.com/office/officeart/2005/8/layout/vList2"/>
    <dgm:cxn modelId="{04C5BA3F-1C3D-4DE9-B4AB-017329AC1E29}" type="presParOf" srcId="{014BBED2-AB6F-44E2-977D-4F956BE8BAD1}" destId="{02201545-DF1E-493B-9FFB-68EDD1A4EDFA}" srcOrd="2" destOrd="0" presId="urn:microsoft.com/office/officeart/2005/8/layout/vList2"/>
    <dgm:cxn modelId="{9D7B357F-995B-408B-BA5A-0696625B308F}" type="presParOf" srcId="{014BBED2-AB6F-44E2-977D-4F956BE8BAD1}" destId="{E2A2C951-AD95-46CD-9EAD-48AD96A23B21}" srcOrd="3" destOrd="0" presId="urn:microsoft.com/office/officeart/2005/8/layout/vList2"/>
    <dgm:cxn modelId="{180F98B8-5203-45C2-B793-6CCA70097165}" type="presParOf" srcId="{014BBED2-AB6F-44E2-977D-4F956BE8BAD1}" destId="{0D01C89D-6F3A-4FF8-AEF3-B63F85263653}" srcOrd="4" destOrd="0" presId="urn:microsoft.com/office/officeart/2005/8/layout/vList2"/>
    <dgm:cxn modelId="{BC9F3EC8-DC65-47B0-96F4-3A68FF250190}" type="presParOf" srcId="{014BBED2-AB6F-44E2-977D-4F956BE8BAD1}" destId="{8D7FD150-3F85-4CF7-AB03-C4EA70A3EBAA}" srcOrd="5" destOrd="0" presId="urn:microsoft.com/office/officeart/2005/8/layout/vList2"/>
    <dgm:cxn modelId="{DDC0C7DF-DBA4-433A-AE33-24607D530FD1}" type="presParOf" srcId="{014BBED2-AB6F-44E2-977D-4F956BE8BAD1}" destId="{7661EE37-AC8A-43E5-8EC0-F17CF18E5459}" srcOrd="6" destOrd="0" presId="urn:microsoft.com/office/officeart/2005/8/layout/vList2"/>
    <dgm:cxn modelId="{C0ED30A0-2C6A-4E31-8A8D-F500FD48A8AB}" type="presParOf" srcId="{014BBED2-AB6F-44E2-977D-4F956BE8BAD1}" destId="{0F434B72-E5B9-4F74-80B4-4FF3840122E3}" srcOrd="7" destOrd="0" presId="urn:microsoft.com/office/officeart/2005/8/layout/vList2"/>
    <dgm:cxn modelId="{D6672F31-5957-4148-A5C8-C449C41B5F32}" type="presParOf" srcId="{014BBED2-AB6F-44E2-977D-4F956BE8BAD1}" destId="{999CBD2D-4E93-4417-BA58-1EB4EA7F102E}" srcOrd="8" destOrd="0" presId="urn:microsoft.com/office/officeart/2005/8/layout/vList2"/>
    <dgm:cxn modelId="{CD68C968-AA72-444C-B96F-571CC3E56CBD}" type="presParOf" srcId="{014BBED2-AB6F-44E2-977D-4F956BE8BAD1}" destId="{D29E4E48-2C57-45B7-9497-E8670B525AAF}" srcOrd="9" destOrd="0" presId="urn:microsoft.com/office/officeart/2005/8/layout/vList2"/>
    <dgm:cxn modelId="{1CD34ED0-058C-49D4-8786-DEBE309AA46D}" type="presParOf" srcId="{014BBED2-AB6F-44E2-977D-4F956BE8BAD1}" destId="{B1A3A1AF-70C2-429A-9A35-A4557EECD5F8}" srcOrd="10" destOrd="0" presId="urn:microsoft.com/office/officeart/2005/8/layout/vList2"/>
    <dgm:cxn modelId="{371B75ED-FAFD-44AC-8448-303191633264}" type="presParOf" srcId="{014BBED2-AB6F-44E2-977D-4F956BE8BAD1}" destId="{35D53BAE-CEDB-4D6C-B55B-4A5D95C21FD3}" srcOrd="11" destOrd="0" presId="urn:microsoft.com/office/officeart/2005/8/layout/vList2"/>
    <dgm:cxn modelId="{B5CB7142-9664-46CC-8EEF-F866384CE119}" type="presParOf" srcId="{014BBED2-AB6F-44E2-977D-4F956BE8BAD1}" destId="{E5A3E52A-7E6E-4167-BE15-502749846399}" srcOrd="12" destOrd="0" presId="urn:microsoft.com/office/officeart/2005/8/layout/vList2"/>
    <dgm:cxn modelId="{1672A987-7BFA-436D-AF22-5966CAB18267}" type="presParOf" srcId="{014BBED2-AB6F-44E2-977D-4F956BE8BAD1}" destId="{4F43771D-1C8A-4459-B203-0AE52AA8E13A}" srcOrd="13" destOrd="0" presId="urn:microsoft.com/office/officeart/2005/8/layout/vList2"/>
    <dgm:cxn modelId="{508F5518-92F5-47E1-B7C4-0C2CB31DE4FA}" type="presParOf" srcId="{014BBED2-AB6F-44E2-977D-4F956BE8BAD1}" destId="{3FA9945C-B7F0-47F1-8246-F9BE47CC897A}" srcOrd="14" destOrd="0" presId="urn:microsoft.com/office/officeart/2005/8/layout/vList2"/>
    <dgm:cxn modelId="{CE81ACC3-FD17-44B7-9E39-574B1E0661C3}" type="presParOf" srcId="{014BBED2-AB6F-44E2-977D-4F956BE8BAD1}" destId="{3CFBAA0C-C963-4A56-86D5-9CBF3950D1CF}" srcOrd="15" destOrd="0" presId="urn:microsoft.com/office/officeart/2005/8/layout/vList2"/>
    <dgm:cxn modelId="{2DC01AD7-1302-421F-818A-57C2F5846741}" type="presParOf" srcId="{014BBED2-AB6F-44E2-977D-4F956BE8BAD1}" destId="{8E8B7043-08BE-46E6-85E5-F1A18C9D6815}" srcOrd="16" destOrd="0" presId="urn:microsoft.com/office/officeart/2005/8/layout/vList2"/>
    <dgm:cxn modelId="{5A7C61EB-EE44-485E-A2EF-9896461AF0C4}" type="presParOf" srcId="{014BBED2-AB6F-44E2-977D-4F956BE8BAD1}" destId="{91B9D42F-6E09-4A04-A277-F3175801AB90}" srcOrd="17" destOrd="0" presId="urn:microsoft.com/office/officeart/2005/8/layout/vList2"/>
    <dgm:cxn modelId="{1CC34F80-0409-47C4-ABC3-1A7D1DE6196B}" type="presParOf" srcId="{014BBED2-AB6F-44E2-977D-4F956BE8BAD1}" destId="{724FD960-FC4E-4A55-B984-E136607515EC}" srcOrd="18" destOrd="0" presId="urn:microsoft.com/office/officeart/2005/8/layout/vList2"/>
    <dgm:cxn modelId="{D89B794E-2A8D-495B-B29E-9C5AD7C6569B}" type="presParOf" srcId="{014BBED2-AB6F-44E2-977D-4F956BE8BAD1}" destId="{0B34655F-BE38-4852-9F99-23C868F93812}" srcOrd="19" destOrd="0" presId="urn:microsoft.com/office/officeart/2005/8/layout/vList2"/>
    <dgm:cxn modelId="{137C9B2D-8319-414D-8042-936A357222F3}" type="presParOf" srcId="{014BBED2-AB6F-44E2-977D-4F956BE8BAD1}" destId="{21DDFB06-AC09-4010-B3C0-DF071133877D}" srcOrd="20" destOrd="0" presId="urn:microsoft.com/office/officeart/2005/8/layout/vList2"/>
    <dgm:cxn modelId="{72953DA9-BED7-4B30-91FB-DBE858AF9A96}" type="presParOf" srcId="{014BBED2-AB6F-44E2-977D-4F956BE8BAD1}" destId="{8A3C32A7-7C2C-465B-B7A5-FB997222EB83}" srcOrd="21" destOrd="0" presId="urn:microsoft.com/office/officeart/2005/8/layout/vList2"/>
    <dgm:cxn modelId="{6A8ABD5F-4E59-450F-9BBF-4DB36C1B261E}" type="presParOf" srcId="{014BBED2-AB6F-44E2-977D-4F956BE8BAD1}" destId="{7DF352DC-7021-412F-AE3B-30166E30136A}" srcOrd="22"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EC7112-D6B7-4E4D-9B2E-574C186113F8}"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IN"/>
        </a:p>
      </dgm:t>
    </dgm:pt>
    <dgm:pt modelId="{33C1E931-394C-486F-8BC6-D060C5243229}">
      <dgm:prSet/>
      <dgm:spPr/>
      <dgm:t>
        <a:bodyPr/>
        <a:lstStyle/>
        <a:p>
          <a:r>
            <a:rPr lang="en-GB" dirty="0">
              <a:latin typeface="Palatino Linotype" panose="02040502050505030304" pitchFamily="18" charset="0"/>
            </a:rPr>
            <a:t>Sum Of  Voter’s ‘&gt;1000’.</a:t>
          </a:r>
          <a:endParaRPr lang="en-IN" dirty="0">
            <a:latin typeface="Palatino Linotype" panose="02040502050505030304" pitchFamily="18" charset="0"/>
          </a:endParaRPr>
        </a:p>
      </dgm:t>
    </dgm:pt>
    <dgm:pt modelId="{D0E531AB-1AC1-4048-A382-B9B2568D9C15}" type="parTrans" cxnId="{EDE903DF-576C-47B5-B94E-35554E9496B3}">
      <dgm:prSet/>
      <dgm:spPr/>
      <dgm:t>
        <a:bodyPr/>
        <a:lstStyle/>
        <a:p>
          <a:endParaRPr lang="en-IN"/>
        </a:p>
      </dgm:t>
    </dgm:pt>
    <dgm:pt modelId="{B82BA565-6B92-4F0F-B3EF-C0346434BFAF}" type="sibTrans" cxnId="{EDE903DF-576C-47B5-B94E-35554E9496B3}">
      <dgm:prSet/>
      <dgm:spPr>
        <a:blipFill rotWithShape="1">
          <a:blip xmlns:r="http://schemas.openxmlformats.org/officeDocument/2006/relationships" r:embed="rId1"/>
          <a:srcRect/>
          <a:stretch>
            <a:fillRect l="-14000" r="-14000"/>
          </a:stretch>
        </a:blipFill>
      </dgm:spPr>
      <dgm:t>
        <a:bodyPr/>
        <a:lstStyle/>
        <a:p>
          <a:endParaRPr lang="en-IN"/>
        </a:p>
      </dgm:t>
    </dgm:pt>
    <dgm:pt modelId="{8E309E3B-253B-4D3A-901E-59B21CF0198A}">
      <dgm:prSet/>
      <dgm:spPr/>
      <dgm:t>
        <a:bodyPr/>
        <a:lstStyle/>
        <a:p>
          <a:r>
            <a:rPr lang="en-GB" dirty="0">
              <a:latin typeface="Palatino Linotype" panose="02040502050505030304" pitchFamily="18" charset="0"/>
            </a:rPr>
            <a:t>Average rating ‘&gt;4.3’.</a:t>
          </a:r>
          <a:endParaRPr lang="en-IN" dirty="0">
            <a:latin typeface="Palatino Linotype" panose="02040502050505030304" pitchFamily="18" charset="0"/>
          </a:endParaRPr>
        </a:p>
      </dgm:t>
    </dgm:pt>
    <dgm:pt modelId="{E73FCE0F-0AA9-4AAD-A3C6-B9D6CFB5845E}" type="parTrans" cxnId="{A663C9A8-AD43-47DC-875C-913F9309C369}">
      <dgm:prSet/>
      <dgm:spPr/>
      <dgm:t>
        <a:bodyPr/>
        <a:lstStyle/>
        <a:p>
          <a:endParaRPr lang="en-IN"/>
        </a:p>
      </dgm:t>
    </dgm:pt>
    <dgm:pt modelId="{009D9B53-53F1-43E5-BE92-5ADC7DBE5B20}" type="sibTrans" cxnId="{A663C9A8-AD43-47DC-875C-913F9309C369}">
      <dgm:prSet/>
      <dgm:spPr>
        <a:blipFill rotWithShape="1">
          <a:blip xmlns:r="http://schemas.openxmlformats.org/officeDocument/2006/relationships" r:embed="rId1"/>
          <a:srcRect/>
          <a:stretch>
            <a:fillRect l="-3000" r="-3000"/>
          </a:stretch>
        </a:blipFill>
      </dgm:spPr>
      <dgm:t>
        <a:bodyPr/>
        <a:lstStyle/>
        <a:p>
          <a:endParaRPr lang="en-IN"/>
        </a:p>
      </dgm:t>
    </dgm:pt>
    <dgm:pt modelId="{D6AF4219-C9C4-44A7-9E2B-804B5768AD91}" type="pres">
      <dgm:prSet presAssocID="{3DEC7112-D6B7-4E4D-9B2E-574C186113F8}" presName="Name0" presStyleCnt="0">
        <dgm:presLayoutVars>
          <dgm:chMax val="7"/>
          <dgm:chPref val="7"/>
          <dgm:dir/>
        </dgm:presLayoutVars>
      </dgm:prSet>
      <dgm:spPr/>
    </dgm:pt>
    <dgm:pt modelId="{B7F11D4B-A450-4DD0-ACE5-FA299DD45C2E}" type="pres">
      <dgm:prSet presAssocID="{3DEC7112-D6B7-4E4D-9B2E-574C186113F8}" presName="dot1" presStyleLbl="alignNode1" presStyleIdx="0" presStyleCnt="10" custAng="975779"/>
      <dgm:spPr/>
    </dgm:pt>
    <dgm:pt modelId="{DE56C0E2-35C0-4BF5-B82E-490E19CB5619}" type="pres">
      <dgm:prSet presAssocID="{3DEC7112-D6B7-4E4D-9B2E-574C186113F8}" presName="dot2" presStyleLbl="alignNode1" presStyleIdx="1" presStyleCnt="10" custAng="975779"/>
      <dgm:spPr/>
    </dgm:pt>
    <dgm:pt modelId="{12DD4D33-EC5A-4603-A7A4-F2918854243F}" type="pres">
      <dgm:prSet presAssocID="{3DEC7112-D6B7-4E4D-9B2E-574C186113F8}" presName="dot3" presStyleLbl="alignNode1" presStyleIdx="2" presStyleCnt="10" custAng="975779"/>
      <dgm:spPr/>
    </dgm:pt>
    <dgm:pt modelId="{89D949BC-AEE8-42EF-885B-2E89D37B56BB}" type="pres">
      <dgm:prSet presAssocID="{3DEC7112-D6B7-4E4D-9B2E-574C186113F8}" presName="dotArrow1" presStyleLbl="alignNode1" presStyleIdx="3" presStyleCnt="10" custAng="975779"/>
      <dgm:spPr/>
    </dgm:pt>
    <dgm:pt modelId="{545222B7-7E2F-45C6-9006-83562EEA2B5E}" type="pres">
      <dgm:prSet presAssocID="{3DEC7112-D6B7-4E4D-9B2E-574C186113F8}" presName="dotArrow2" presStyleLbl="alignNode1" presStyleIdx="4" presStyleCnt="10" custAng="975779"/>
      <dgm:spPr/>
    </dgm:pt>
    <dgm:pt modelId="{C5019EFE-3077-4918-91B4-6691681358C1}" type="pres">
      <dgm:prSet presAssocID="{3DEC7112-D6B7-4E4D-9B2E-574C186113F8}" presName="dotArrow3" presStyleLbl="alignNode1" presStyleIdx="5" presStyleCnt="10" custAng="1419135"/>
      <dgm:spPr/>
    </dgm:pt>
    <dgm:pt modelId="{1696EBA8-AF36-43EA-841F-20B0634BE156}" type="pres">
      <dgm:prSet presAssocID="{3DEC7112-D6B7-4E4D-9B2E-574C186113F8}" presName="dotArrow4" presStyleLbl="alignNode1" presStyleIdx="6" presStyleCnt="10" custAng="975779" custLinFactNeighborY="20404"/>
      <dgm:spPr/>
    </dgm:pt>
    <dgm:pt modelId="{4D7E1080-3ED7-45B1-BDB2-01D528F19092}" type="pres">
      <dgm:prSet presAssocID="{3DEC7112-D6B7-4E4D-9B2E-574C186113F8}" presName="dotArrow5" presStyleLbl="alignNode1" presStyleIdx="7" presStyleCnt="10" custAng="975779"/>
      <dgm:spPr/>
    </dgm:pt>
    <dgm:pt modelId="{673B3815-AA44-4E3A-B6E5-5F6419A8676F}" type="pres">
      <dgm:prSet presAssocID="{3DEC7112-D6B7-4E4D-9B2E-574C186113F8}" presName="dotArrow6" presStyleLbl="alignNode1" presStyleIdx="8" presStyleCnt="10" custAng="975779"/>
      <dgm:spPr/>
    </dgm:pt>
    <dgm:pt modelId="{F23E0CE1-AFDF-414A-84AE-31DF131AD27F}" type="pres">
      <dgm:prSet presAssocID="{3DEC7112-D6B7-4E4D-9B2E-574C186113F8}" presName="dotArrow7" presStyleLbl="alignNode1" presStyleIdx="9" presStyleCnt="10" custAng="975779"/>
      <dgm:spPr/>
    </dgm:pt>
    <dgm:pt modelId="{438AEA2E-215D-4237-B4EF-CC92BF8E902E}" type="pres">
      <dgm:prSet presAssocID="{33C1E931-394C-486F-8BC6-D060C5243229}" presName="parTx1" presStyleLbl="node1" presStyleIdx="0" presStyleCnt="2" custScaleX="119128" custLinFactX="-16569" custLinFactNeighborX="-100000" custLinFactNeighborY="-62839"/>
      <dgm:spPr/>
    </dgm:pt>
    <dgm:pt modelId="{3479215A-CA09-4785-AEDF-68CF99207B62}" type="pres">
      <dgm:prSet presAssocID="{B82BA565-6B92-4F0F-B3EF-C0346434BFAF}" presName="picture1" presStyleCnt="0"/>
      <dgm:spPr/>
    </dgm:pt>
    <dgm:pt modelId="{0BFD0388-9A6C-43E2-9F6C-1CEE6D061104}" type="pres">
      <dgm:prSet presAssocID="{B82BA565-6B92-4F0F-B3EF-C0346434BFAF}" presName="imageRepeatNode" presStyleLbl="fgImgPlace1" presStyleIdx="0" presStyleCnt="2" custAng="900049" custScaleX="55981" custScaleY="59019"/>
      <dgm:spPr/>
    </dgm:pt>
    <dgm:pt modelId="{58194C0E-BB5F-465B-94E1-DE307E858C33}" type="pres">
      <dgm:prSet presAssocID="{8E309E3B-253B-4D3A-901E-59B21CF0198A}" presName="parTx2" presStyleLbl="node1" presStyleIdx="1" presStyleCnt="2" custScaleX="110139" custScaleY="90849" custLinFactX="-22584" custLinFactNeighborX="-100000" custLinFactNeighborY="-66076"/>
      <dgm:spPr/>
    </dgm:pt>
    <dgm:pt modelId="{FCE06F91-2D5C-4199-A34E-DA052D75B241}" type="pres">
      <dgm:prSet presAssocID="{009D9B53-53F1-43E5-BE92-5ADC7DBE5B20}" presName="picture2" presStyleCnt="0"/>
      <dgm:spPr/>
    </dgm:pt>
    <dgm:pt modelId="{EE621D67-7706-4603-9B7C-7B55A3DCDD0D}" type="pres">
      <dgm:prSet presAssocID="{009D9B53-53F1-43E5-BE92-5ADC7DBE5B20}" presName="imageRepeatNode" presStyleLbl="fgImgPlace1" presStyleIdx="1" presStyleCnt="2" custAng="975779" custScaleX="57859" custScaleY="60572"/>
      <dgm:spPr/>
    </dgm:pt>
  </dgm:ptLst>
  <dgm:cxnLst>
    <dgm:cxn modelId="{1FCD2F15-0669-411A-979B-19E3B9BA8413}" type="presOf" srcId="{33C1E931-394C-486F-8BC6-D060C5243229}" destId="{438AEA2E-215D-4237-B4EF-CC92BF8E902E}" srcOrd="0" destOrd="0" presId="urn:microsoft.com/office/officeart/2008/layout/AscendingPictureAccentProcess"/>
    <dgm:cxn modelId="{C7A4432F-17A2-4B53-A424-E107FCC57784}" type="presOf" srcId="{B82BA565-6B92-4F0F-B3EF-C0346434BFAF}" destId="{0BFD0388-9A6C-43E2-9F6C-1CEE6D061104}" srcOrd="0" destOrd="0" presId="urn:microsoft.com/office/officeart/2008/layout/AscendingPictureAccentProcess"/>
    <dgm:cxn modelId="{175C4989-B0BD-4B6B-9807-13A61A78F4C3}" type="presOf" srcId="{3DEC7112-D6B7-4E4D-9B2E-574C186113F8}" destId="{D6AF4219-C9C4-44A7-9E2B-804B5768AD91}" srcOrd="0" destOrd="0" presId="urn:microsoft.com/office/officeart/2008/layout/AscendingPictureAccentProcess"/>
    <dgm:cxn modelId="{A663C9A8-AD43-47DC-875C-913F9309C369}" srcId="{3DEC7112-D6B7-4E4D-9B2E-574C186113F8}" destId="{8E309E3B-253B-4D3A-901E-59B21CF0198A}" srcOrd="1" destOrd="0" parTransId="{E73FCE0F-0AA9-4AAD-A3C6-B9D6CFB5845E}" sibTransId="{009D9B53-53F1-43E5-BE92-5ADC7DBE5B20}"/>
    <dgm:cxn modelId="{ECE771DC-AE10-4126-BFBE-C5DAE5D16C2A}" type="presOf" srcId="{009D9B53-53F1-43E5-BE92-5ADC7DBE5B20}" destId="{EE621D67-7706-4603-9B7C-7B55A3DCDD0D}" srcOrd="0" destOrd="0" presId="urn:microsoft.com/office/officeart/2008/layout/AscendingPictureAccentProcess"/>
    <dgm:cxn modelId="{EDE903DF-576C-47B5-B94E-35554E9496B3}" srcId="{3DEC7112-D6B7-4E4D-9B2E-574C186113F8}" destId="{33C1E931-394C-486F-8BC6-D060C5243229}" srcOrd="0" destOrd="0" parTransId="{D0E531AB-1AC1-4048-A382-B9B2568D9C15}" sibTransId="{B82BA565-6B92-4F0F-B3EF-C0346434BFAF}"/>
    <dgm:cxn modelId="{0FD5C5EC-5F61-4355-AB5D-D7759FAFBA2B}" type="presOf" srcId="{8E309E3B-253B-4D3A-901E-59B21CF0198A}" destId="{58194C0E-BB5F-465B-94E1-DE307E858C33}" srcOrd="0" destOrd="0" presId="urn:microsoft.com/office/officeart/2008/layout/AscendingPictureAccentProcess"/>
    <dgm:cxn modelId="{28C0A01D-1EC9-4DD3-A5AF-5C2BCD9C0222}" type="presParOf" srcId="{D6AF4219-C9C4-44A7-9E2B-804B5768AD91}" destId="{B7F11D4B-A450-4DD0-ACE5-FA299DD45C2E}" srcOrd="0" destOrd="0" presId="urn:microsoft.com/office/officeart/2008/layout/AscendingPictureAccentProcess"/>
    <dgm:cxn modelId="{5B557A62-2015-4633-ADF2-BE8B16EAD66A}" type="presParOf" srcId="{D6AF4219-C9C4-44A7-9E2B-804B5768AD91}" destId="{DE56C0E2-35C0-4BF5-B82E-490E19CB5619}" srcOrd="1" destOrd="0" presId="urn:microsoft.com/office/officeart/2008/layout/AscendingPictureAccentProcess"/>
    <dgm:cxn modelId="{1A2D6630-F572-4BAA-86C9-A352AC7E0A77}" type="presParOf" srcId="{D6AF4219-C9C4-44A7-9E2B-804B5768AD91}" destId="{12DD4D33-EC5A-4603-A7A4-F2918854243F}" srcOrd="2" destOrd="0" presId="urn:microsoft.com/office/officeart/2008/layout/AscendingPictureAccentProcess"/>
    <dgm:cxn modelId="{0C0A6F5C-33BB-4374-B937-4BF42959EB89}" type="presParOf" srcId="{D6AF4219-C9C4-44A7-9E2B-804B5768AD91}" destId="{89D949BC-AEE8-42EF-885B-2E89D37B56BB}" srcOrd="3" destOrd="0" presId="urn:microsoft.com/office/officeart/2008/layout/AscendingPictureAccentProcess"/>
    <dgm:cxn modelId="{9281709B-6CAF-4C56-9196-3AA4D5AB0AC9}" type="presParOf" srcId="{D6AF4219-C9C4-44A7-9E2B-804B5768AD91}" destId="{545222B7-7E2F-45C6-9006-83562EEA2B5E}" srcOrd="4" destOrd="0" presId="urn:microsoft.com/office/officeart/2008/layout/AscendingPictureAccentProcess"/>
    <dgm:cxn modelId="{B03ED58F-FC9B-406C-A9BC-1F49817D8450}" type="presParOf" srcId="{D6AF4219-C9C4-44A7-9E2B-804B5768AD91}" destId="{C5019EFE-3077-4918-91B4-6691681358C1}" srcOrd="5" destOrd="0" presId="urn:microsoft.com/office/officeart/2008/layout/AscendingPictureAccentProcess"/>
    <dgm:cxn modelId="{1CD30F96-4774-4EF7-B5CD-96DD30494CA8}" type="presParOf" srcId="{D6AF4219-C9C4-44A7-9E2B-804B5768AD91}" destId="{1696EBA8-AF36-43EA-841F-20B0634BE156}" srcOrd="6" destOrd="0" presId="urn:microsoft.com/office/officeart/2008/layout/AscendingPictureAccentProcess"/>
    <dgm:cxn modelId="{F6C579A3-DA9A-4346-8336-4D029E6C3DA2}" type="presParOf" srcId="{D6AF4219-C9C4-44A7-9E2B-804B5768AD91}" destId="{4D7E1080-3ED7-45B1-BDB2-01D528F19092}" srcOrd="7" destOrd="0" presId="urn:microsoft.com/office/officeart/2008/layout/AscendingPictureAccentProcess"/>
    <dgm:cxn modelId="{4E8FE03F-CB42-46C7-825D-688A9E8B12D8}" type="presParOf" srcId="{D6AF4219-C9C4-44A7-9E2B-804B5768AD91}" destId="{673B3815-AA44-4E3A-B6E5-5F6419A8676F}" srcOrd="8" destOrd="0" presId="urn:microsoft.com/office/officeart/2008/layout/AscendingPictureAccentProcess"/>
    <dgm:cxn modelId="{E2797B03-5DD5-4134-9DEC-3DAB6EBCED3B}" type="presParOf" srcId="{D6AF4219-C9C4-44A7-9E2B-804B5768AD91}" destId="{F23E0CE1-AFDF-414A-84AE-31DF131AD27F}" srcOrd="9" destOrd="0" presId="urn:microsoft.com/office/officeart/2008/layout/AscendingPictureAccentProcess"/>
    <dgm:cxn modelId="{A65B041D-9FF5-464C-B970-F2403175F669}" type="presParOf" srcId="{D6AF4219-C9C4-44A7-9E2B-804B5768AD91}" destId="{438AEA2E-215D-4237-B4EF-CC92BF8E902E}" srcOrd="10" destOrd="0" presId="urn:microsoft.com/office/officeart/2008/layout/AscendingPictureAccentProcess"/>
    <dgm:cxn modelId="{3F2205F5-F900-4B26-9B3C-3B0D1DDA04B7}" type="presParOf" srcId="{D6AF4219-C9C4-44A7-9E2B-804B5768AD91}" destId="{3479215A-CA09-4785-AEDF-68CF99207B62}" srcOrd="11" destOrd="0" presId="urn:microsoft.com/office/officeart/2008/layout/AscendingPictureAccentProcess"/>
    <dgm:cxn modelId="{9F7D243A-99B3-4D44-9CC6-5D04DF9ACDCA}" type="presParOf" srcId="{3479215A-CA09-4785-AEDF-68CF99207B62}" destId="{0BFD0388-9A6C-43E2-9F6C-1CEE6D061104}" srcOrd="0" destOrd="0" presId="urn:microsoft.com/office/officeart/2008/layout/AscendingPictureAccentProcess"/>
    <dgm:cxn modelId="{D623B17F-8BA1-41D5-B554-1544A710C9E3}" type="presParOf" srcId="{D6AF4219-C9C4-44A7-9E2B-804B5768AD91}" destId="{58194C0E-BB5F-465B-94E1-DE307E858C33}" srcOrd="12" destOrd="0" presId="urn:microsoft.com/office/officeart/2008/layout/AscendingPictureAccentProcess"/>
    <dgm:cxn modelId="{1F1BF2EC-3E2F-44C4-AC8F-04B6818C2860}" type="presParOf" srcId="{D6AF4219-C9C4-44A7-9E2B-804B5768AD91}" destId="{FCE06F91-2D5C-4199-A34E-DA052D75B241}" srcOrd="13" destOrd="0" presId="urn:microsoft.com/office/officeart/2008/layout/AscendingPictureAccentProcess"/>
    <dgm:cxn modelId="{CBF1D60D-0B3A-4E4D-9E8C-B36EB11CD12B}" type="presParOf" srcId="{FCE06F91-2D5C-4199-A34E-DA052D75B241}" destId="{EE621D67-7706-4603-9B7C-7B55A3DCDD0D}"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6A7E65-2292-45AE-861E-14135F8D9050}" type="doc">
      <dgm:prSet loTypeId="urn:microsoft.com/office/officeart/2005/8/layout/hProcess9" loCatId="process" qsTypeId="urn:microsoft.com/office/officeart/2005/8/quickstyle/simple1" qsCatId="simple" csTypeId="urn:microsoft.com/office/officeart/2005/8/colors/accent5_2" csCatId="accent5"/>
      <dgm:spPr/>
      <dgm:t>
        <a:bodyPr/>
        <a:lstStyle/>
        <a:p>
          <a:endParaRPr lang="en-IN"/>
        </a:p>
      </dgm:t>
    </dgm:pt>
    <dgm:pt modelId="{08F4B75D-1D6A-4AAE-A01A-35B75EFA86F1}">
      <dgm:prSet/>
      <dgm:spPr/>
      <dgm:t>
        <a:bodyPr/>
        <a:lstStyle/>
        <a:p>
          <a:r>
            <a:rPr lang="en-IN" dirty="0"/>
            <a:t>The data was cleaned of missing values and replaced date column sign ‘_’  with ‘-’ for getting year. </a:t>
          </a:r>
        </a:p>
      </dgm:t>
    </dgm:pt>
    <dgm:pt modelId="{3B3DAF3B-164B-4783-A418-63631D99C22B}" type="parTrans" cxnId="{778858C2-D6C5-4319-9D3A-18D0E6EF5DBC}">
      <dgm:prSet/>
      <dgm:spPr/>
      <dgm:t>
        <a:bodyPr/>
        <a:lstStyle/>
        <a:p>
          <a:endParaRPr lang="en-IN"/>
        </a:p>
      </dgm:t>
    </dgm:pt>
    <dgm:pt modelId="{8B5F79E0-4647-4A5F-BDDE-EE68B591EFC2}" type="sibTrans" cxnId="{778858C2-D6C5-4319-9D3A-18D0E6EF5DBC}">
      <dgm:prSet/>
      <dgm:spPr/>
      <dgm:t>
        <a:bodyPr/>
        <a:lstStyle/>
        <a:p>
          <a:endParaRPr lang="en-IN"/>
        </a:p>
      </dgm:t>
    </dgm:pt>
    <dgm:pt modelId="{74FC0031-B3AC-4DF9-9B08-F3A79887068E}">
      <dgm:prSet/>
      <dgm:spPr/>
      <dgm:t>
        <a:bodyPr/>
        <a:lstStyle/>
        <a:p>
          <a:r>
            <a:rPr lang="en-IN"/>
            <a:t>Unified the price with currency abbreviation/symbol into a customised column.</a:t>
          </a:r>
        </a:p>
      </dgm:t>
    </dgm:pt>
    <dgm:pt modelId="{A981132B-A794-4A00-8BDD-D553E351A359}" type="parTrans" cxnId="{5DFD14ED-57ED-4275-BF84-5261AA760033}">
      <dgm:prSet/>
      <dgm:spPr/>
      <dgm:t>
        <a:bodyPr/>
        <a:lstStyle/>
        <a:p>
          <a:endParaRPr lang="en-IN"/>
        </a:p>
      </dgm:t>
    </dgm:pt>
    <dgm:pt modelId="{F000F266-6FDE-4493-804F-C25D0124EE2A}" type="sibTrans" cxnId="{5DFD14ED-57ED-4275-BF84-5261AA760033}">
      <dgm:prSet/>
      <dgm:spPr/>
      <dgm:t>
        <a:bodyPr/>
        <a:lstStyle/>
        <a:p>
          <a:endParaRPr lang="en-IN"/>
        </a:p>
      </dgm:t>
    </dgm:pt>
    <dgm:pt modelId="{E0D2D3AC-8D6D-4269-8941-CC6664DE9471}">
      <dgm:prSet/>
      <dgm:spPr/>
      <dgm:t>
        <a:bodyPr/>
        <a:lstStyle/>
        <a:p>
          <a:r>
            <a:rPr lang="en-IN"/>
            <a:t>The name of the country was introduced according to country for better cross - reference.</a:t>
          </a:r>
        </a:p>
      </dgm:t>
    </dgm:pt>
    <dgm:pt modelId="{EF1FB049-1EEF-4FC1-AE0D-B1CD59DDD1D7}" type="parTrans" cxnId="{B6DEA99A-E1CA-459B-894A-362368F57C01}">
      <dgm:prSet/>
      <dgm:spPr/>
      <dgm:t>
        <a:bodyPr/>
        <a:lstStyle/>
        <a:p>
          <a:endParaRPr lang="en-IN"/>
        </a:p>
      </dgm:t>
    </dgm:pt>
    <dgm:pt modelId="{FDCD9C28-8866-4856-B99F-7B44363C5FCF}" type="sibTrans" cxnId="{B6DEA99A-E1CA-459B-894A-362368F57C01}">
      <dgm:prSet/>
      <dgm:spPr/>
      <dgm:t>
        <a:bodyPr/>
        <a:lstStyle/>
        <a:p>
          <a:endParaRPr lang="en-IN"/>
        </a:p>
      </dgm:t>
    </dgm:pt>
    <dgm:pt modelId="{2C726B71-F3C7-448E-B49F-5C935F86F659}" type="pres">
      <dgm:prSet presAssocID="{DD6A7E65-2292-45AE-861E-14135F8D9050}" presName="CompostProcess" presStyleCnt="0">
        <dgm:presLayoutVars>
          <dgm:dir/>
          <dgm:resizeHandles val="exact"/>
        </dgm:presLayoutVars>
      </dgm:prSet>
      <dgm:spPr/>
    </dgm:pt>
    <dgm:pt modelId="{331DC9D7-5B55-46CA-A497-D80ADFBACE9A}" type="pres">
      <dgm:prSet presAssocID="{DD6A7E65-2292-45AE-861E-14135F8D9050}" presName="arrow" presStyleLbl="bgShp" presStyleIdx="0" presStyleCnt="1" custLinFactNeighborX="1775" custLinFactNeighborY="-7998"/>
      <dgm:spPr/>
    </dgm:pt>
    <dgm:pt modelId="{A6D0C66C-56F2-4077-94CA-DE49A321B375}" type="pres">
      <dgm:prSet presAssocID="{DD6A7E65-2292-45AE-861E-14135F8D9050}" presName="linearProcess" presStyleCnt="0"/>
      <dgm:spPr/>
    </dgm:pt>
    <dgm:pt modelId="{FF2A64FC-2643-46B7-98B4-BDDD362327CC}" type="pres">
      <dgm:prSet presAssocID="{08F4B75D-1D6A-4AAE-A01A-35B75EFA86F1}" presName="textNode" presStyleLbl="node1" presStyleIdx="0" presStyleCnt="3">
        <dgm:presLayoutVars>
          <dgm:bulletEnabled val="1"/>
        </dgm:presLayoutVars>
      </dgm:prSet>
      <dgm:spPr/>
    </dgm:pt>
    <dgm:pt modelId="{5A29B98E-62C7-4EF6-9F50-B92DD6C4E42F}" type="pres">
      <dgm:prSet presAssocID="{8B5F79E0-4647-4A5F-BDDE-EE68B591EFC2}" presName="sibTrans" presStyleCnt="0"/>
      <dgm:spPr/>
    </dgm:pt>
    <dgm:pt modelId="{56D44FDB-47F1-4FEE-8465-37689FB2E81D}" type="pres">
      <dgm:prSet presAssocID="{74FC0031-B3AC-4DF9-9B08-F3A79887068E}" presName="textNode" presStyleLbl="node1" presStyleIdx="1" presStyleCnt="3">
        <dgm:presLayoutVars>
          <dgm:bulletEnabled val="1"/>
        </dgm:presLayoutVars>
      </dgm:prSet>
      <dgm:spPr/>
    </dgm:pt>
    <dgm:pt modelId="{8231E5A3-AC8B-4622-96FB-2F04DD6FEE68}" type="pres">
      <dgm:prSet presAssocID="{F000F266-6FDE-4493-804F-C25D0124EE2A}" presName="sibTrans" presStyleCnt="0"/>
      <dgm:spPr/>
    </dgm:pt>
    <dgm:pt modelId="{C9CF0980-880E-40AF-9414-F0FFC65E3002}" type="pres">
      <dgm:prSet presAssocID="{E0D2D3AC-8D6D-4269-8941-CC6664DE9471}" presName="textNode" presStyleLbl="node1" presStyleIdx="2" presStyleCnt="3">
        <dgm:presLayoutVars>
          <dgm:bulletEnabled val="1"/>
        </dgm:presLayoutVars>
      </dgm:prSet>
      <dgm:spPr/>
    </dgm:pt>
  </dgm:ptLst>
  <dgm:cxnLst>
    <dgm:cxn modelId="{4B34B65B-67F6-4592-A3AD-C0A7F87ACD57}" type="presOf" srcId="{08F4B75D-1D6A-4AAE-A01A-35B75EFA86F1}" destId="{FF2A64FC-2643-46B7-98B4-BDDD362327CC}" srcOrd="0" destOrd="0" presId="urn:microsoft.com/office/officeart/2005/8/layout/hProcess9"/>
    <dgm:cxn modelId="{3A069F43-D3FE-4567-8031-D6EA1F98A090}" type="presOf" srcId="{74FC0031-B3AC-4DF9-9B08-F3A79887068E}" destId="{56D44FDB-47F1-4FEE-8465-37689FB2E81D}" srcOrd="0" destOrd="0" presId="urn:microsoft.com/office/officeart/2005/8/layout/hProcess9"/>
    <dgm:cxn modelId="{1DDA7299-75F5-4D2F-A58A-AEAD787777F9}" type="presOf" srcId="{DD6A7E65-2292-45AE-861E-14135F8D9050}" destId="{2C726B71-F3C7-448E-B49F-5C935F86F659}" srcOrd="0" destOrd="0" presId="urn:microsoft.com/office/officeart/2005/8/layout/hProcess9"/>
    <dgm:cxn modelId="{B6DEA99A-E1CA-459B-894A-362368F57C01}" srcId="{DD6A7E65-2292-45AE-861E-14135F8D9050}" destId="{E0D2D3AC-8D6D-4269-8941-CC6664DE9471}" srcOrd="2" destOrd="0" parTransId="{EF1FB049-1EEF-4FC1-AE0D-B1CD59DDD1D7}" sibTransId="{FDCD9C28-8866-4856-B99F-7B44363C5FCF}"/>
    <dgm:cxn modelId="{778858C2-D6C5-4319-9D3A-18D0E6EF5DBC}" srcId="{DD6A7E65-2292-45AE-861E-14135F8D9050}" destId="{08F4B75D-1D6A-4AAE-A01A-35B75EFA86F1}" srcOrd="0" destOrd="0" parTransId="{3B3DAF3B-164B-4783-A418-63631D99C22B}" sibTransId="{8B5F79E0-4647-4A5F-BDDE-EE68B591EFC2}"/>
    <dgm:cxn modelId="{FFAB1FC5-4B32-4E48-AA79-DA391131C565}" type="presOf" srcId="{E0D2D3AC-8D6D-4269-8941-CC6664DE9471}" destId="{C9CF0980-880E-40AF-9414-F0FFC65E3002}" srcOrd="0" destOrd="0" presId="urn:microsoft.com/office/officeart/2005/8/layout/hProcess9"/>
    <dgm:cxn modelId="{5DFD14ED-57ED-4275-BF84-5261AA760033}" srcId="{DD6A7E65-2292-45AE-861E-14135F8D9050}" destId="{74FC0031-B3AC-4DF9-9B08-F3A79887068E}" srcOrd="1" destOrd="0" parTransId="{A981132B-A794-4A00-8BDD-D553E351A359}" sibTransId="{F000F266-6FDE-4493-804F-C25D0124EE2A}"/>
    <dgm:cxn modelId="{4C5FFEF9-1491-41D2-BAD4-C60B59A7EE19}" type="presParOf" srcId="{2C726B71-F3C7-448E-B49F-5C935F86F659}" destId="{331DC9D7-5B55-46CA-A497-D80ADFBACE9A}" srcOrd="0" destOrd="0" presId="urn:microsoft.com/office/officeart/2005/8/layout/hProcess9"/>
    <dgm:cxn modelId="{35BA1531-ED8E-4972-9170-8EEBB6B204FB}" type="presParOf" srcId="{2C726B71-F3C7-448E-B49F-5C935F86F659}" destId="{A6D0C66C-56F2-4077-94CA-DE49A321B375}" srcOrd="1" destOrd="0" presId="urn:microsoft.com/office/officeart/2005/8/layout/hProcess9"/>
    <dgm:cxn modelId="{18A98961-0BBE-4A48-8E4D-11D583985250}" type="presParOf" srcId="{A6D0C66C-56F2-4077-94CA-DE49A321B375}" destId="{FF2A64FC-2643-46B7-98B4-BDDD362327CC}" srcOrd="0" destOrd="0" presId="urn:microsoft.com/office/officeart/2005/8/layout/hProcess9"/>
    <dgm:cxn modelId="{1185AFD2-9B5E-49C2-81B6-A7F8EA5DA165}" type="presParOf" srcId="{A6D0C66C-56F2-4077-94CA-DE49A321B375}" destId="{5A29B98E-62C7-4EF6-9F50-B92DD6C4E42F}" srcOrd="1" destOrd="0" presId="urn:microsoft.com/office/officeart/2005/8/layout/hProcess9"/>
    <dgm:cxn modelId="{742B402D-945F-4A12-B259-355D59616A3B}" type="presParOf" srcId="{A6D0C66C-56F2-4077-94CA-DE49A321B375}" destId="{56D44FDB-47F1-4FEE-8465-37689FB2E81D}" srcOrd="2" destOrd="0" presId="urn:microsoft.com/office/officeart/2005/8/layout/hProcess9"/>
    <dgm:cxn modelId="{4DB53EE1-6E14-48F9-934D-5EC7FEC32AF9}" type="presParOf" srcId="{A6D0C66C-56F2-4077-94CA-DE49A321B375}" destId="{8231E5A3-AC8B-4622-96FB-2F04DD6FEE68}" srcOrd="3" destOrd="0" presId="urn:microsoft.com/office/officeart/2005/8/layout/hProcess9"/>
    <dgm:cxn modelId="{E10BD5E0-AFF7-4F44-8D3D-99E3CF827D9C}" type="presParOf" srcId="{A6D0C66C-56F2-4077-94CA-DE49A321B375}" destId="{C9CF0980-880E-40AF-9414-F0FFC65E3002}" srcOrd="4" destOrd="0" presId="urn:microsoft.com/office/officeart/2005/8/layout/hProcess9"/>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AAB2E38-7773-44DE-AA5E-B19758F1E3D6}" type="doc">
      <dgm:prSet loTypeId="urn:microsoft.com/office/officeart/2005/8/layout/vList2" loCatId="list" qsTypeId="urn:microsoft.com/office/officeart/2005/8/quickstyle/3d4" qsCatId="3D" csTypeId="urn:microsoft.com/office/officeart/2005/8/colors/accent4_1" csCatId="accent4"/>
      <dgm:spPr/>
      <dgm:t>
        <a:bodyPr/>
        <a:lstStyle/>
        <a:p>
          <a:endParaRPr lang="en-IN"/>
        </a:p>
      </dgm:t>
    </dgm:pt>
    <dgm:pt modelId="{3C9CD0D3-6A23-4CB3-9BED-4D274E852910}">
      <dgm:prSet custT="1"/>
      <dgm:spPr/>
      <dgm:t>
        <a:bodyPr/>
        <a:lstStyle/>
        <a:p>
          <a:pPr algn="ctr"/>
          <a:r>
            <a:rPr lang="en-IN" sz="1050" dirty="0">
              <a:solidFill>
                <a:schemeClr val="accent5">
                  <a:lumMod val="50000"/>
                </a:schemeClr>
              </a:solidFill>
              <a:latin typeface="Palatino Linotype" panose="02040502050505030304" pitchFamily="18" charset="0"/>
            </a:rPr>
            <a:t>Desserts, Bar Food</a:t>
          </a:r>
        </a:p>
      </dgm:t>
    </dgm:pt>
    <dgm:pt modelId="{91802EB8-6D77-464E-85D6-41263FB44960}" type="parTrans" cxnId="{D0B5C8E0-E7D0-46F4-884F-C9662E87ED96}">
      <dgm:prSet/>
      <dgm:spPr/>
      <dgm:t>
        <a:bodyPr/>
        <a:lstStyle/>
        <a:p>
          <a:endParaRPr lang="en-IN"/>
        </a:p>
      </dgm:t>
    </dgm:pt>
    <dgm:pt modelId="{40C48AD4-0DC5-4CA7-85F6-ECFCC8CAA487}" type="sibTrans" cxnId="{D0B5C8E0-E7D0-46F4-884F-C9662E87ED96}">
      <dgm:prSet/>
      <dgm:spPr/>
      <dgm:t>
        <a:bodyPr/>
        <a:lstStyle/>
        <a:p>
          <a:endParaRPr lang="en-IN"/>
        </a:p>
      </dgm:t>
    </dgm:pt>
    <dgm:pt modelId="{EFAD59E5-E23A-441F-8044-2D41F21D4D77}">
      <dgm:prSet custT="1"/>
      <dgm:spPr/>
      <dgm:t>
        <a:bodyPr/>
        <a:lstStyle/>
        <a:p>
          <a:pPr algn="ctr"/>
          <a:r>
            <a:rPr lang="en-IN" sz="1050">
              <a:solidFill>
                <a:schemeClr val="accent5">
                  <a:lumMod val="50000"/>
                </a:schemeClr>
              </a:solidFill>
              <a:latin typeface="Palatino Linotype" panose="02040502050505030304" pitchFamily="18" charset="0"/>
            </a:rPr>
            <a:t>Desserts, Bí-rek</a:t>
          </a:r>
        </a:p>
      </dgm:t>
    </dgm:pt>
    <dgm:pt modelId="{33071BD7-F953-4FD2-999B-91D958A186F0}" type="parTrans" cxnId="{EDEF1236-2708-41A0-8D3B-4B609E66898C}">
      <dgm:prSet/>
      <dgm:spPr/>
      <dgm:t>
        <a:bodyPr/>
        <a:lstStyle/>
        <a:p>
          <a:endParaRPr lang="en-IN"/>
        </a:p>
      </dgm:t>
    </dgm:pt>
    <dgm:pt modelId="{0CA493DC-13DD-458D-B2DB-2536AB0E5668}" type="sibTrans" cxnId="{EDEF1236-2708-41A0-8D3B-4B609E66898C}">
      <dgm:prSet/>
      <dgm:spPr/>
      <dgm:t>
        <a:bodyPr/>
        <a:lstStyle/>
        <a:p>
          <a:endParaRPr lang="en-IN"/>
        </a:p>
      </dgm:t>
    </dgm:pt>
    <dgm:pt modelId="{31CB4977-CC41-49F5-8097-AA45B22F5402}">
      <dgm:prSet custT="1"/>
      <dgm:spPr/>
      <dgm:t>
        <a:bodyPr/>
        <a:lstStyle/>
        <a:p>
          <a:pPr algn="ctr"/>
          <a:r>
            <a:rPr lang="en-IN" sz="1050">
              <a:solidFill>
                <a:schemeClr val="accent5">
                  <a:lumMod val="50000"/>
                </a:schemeClr>
              </a:solidFill>
              <a:latin typeface="Palatino Linotype" panose="02040502050505030304" pitchFamily="18" charset="0"/>
            </a:rPr>
            <a:t>Hawaiian</a:t>
          </a:r>
        </a:p>
      </dgm:t>
    </dgm:pt>
    <dgm:pt modelId="{927C8005-9185-44E1-BF19-B30E0655E11B}" type="parTrans" cxnId="{913AC19C-9AB3-4369-91E6-3FFAC1DB2789}">
      <dgm:prSet/>
      <dgm:spPr/>
      <dgm:t>
        <a:bodyPr/>
        <a:lstStyle/>
        <a:p>
          <a:endParaRPr lang="en-IN"/>
        </a:p>
      </dgm:t>
    </dgm:pt>
    <dgm:pt modelId="{56004739-3B59-4307-9FD7-9924EFF466FB}" type="sibTrans" cxnId="{913AC19C-9AB3-4369-91E6-3FFAC1DB2789}">
      <dgm:prSet/>
      <dgm:spPr/>
      <dgm:t>
        <a:bodyPr/>
        <a:lstStyle/>
        <a:p>
          <a:endParaRPr lang="en-IN"/>
        </a:p>
      </dgm:t>
    </dgm:pt>
    <dgm:pt modelId="{650F616B-C8E5-44E2-8290-C1BBCD28C401}">
      <dgm:prSet custT="1"/>
      <dgm:spPr/>
      <dgm:t>
        <a:bodyPr/>
        <a:lstStyle/>
        <a:p>
          <a:pPr algn="ctr"/>
          <a:r>
            <a:rPr lang="en-IN" sz="1050">
              <a:solidFill>
                <a:schemeClr val="accent5">
                  <a:lumMod val="50000"/>
                </a:schemeClr>
              </a:solidFill>
              <a:latin typeface="Palatino Linotype" panose="02040502050505030304" pitchFamily="18" charset="0"/>
            </a:rPr>
            <a:t>Hawaiian, Seafood</a:t>
          </a:r>
        </a:p>
      </dgm:t>
    </dgm:pt>
    <dgm:pt modelId="{5C330ECA-B479-40C9-B057-819E8B6676DD}" type="parTrans" cxnId="{705905E7-799D-4016-80FF-9B1DD9DE9314}">
      <dgm:prSet/>
      <dgm:spPr/>
      <dgm:t>
        <a:bodyPr/>
        <a:lstStyle/>
        <a:p>
          <a:endParaRPr lang="en-IN"/>
        </a:p>
      </dgm:t>
    </dgm:pt>
    <dgm:pt modelId="{3529052D-4B15-4DF9-9C96-90A2C071E621}" type="sibTrans" cxnId="{705905E7-799D-4016-80FF-9B1DD9DE9314}">
      <dgm:prSet/>
      <dgm:spPr/>
      <dgm:t>
        <a:bodyPr/>
        <a:lstStyle/>
        <a:p>
          <a:endParaRPr lang="en-IN"/>
        </a:p>
      </dgm:t>
    </dgm:pt>
    <dgm:pt modelId="{0E17A8F6-D01C-4488-861F-8172F8F0B0AD}">
      <dgm:prSet custT="1"/>
      <dgm:spPr/>
      <dgm:t>
        <a:bodyPr/>
        <a:lstStyle/>
        <a:p>
          <a:pPr algn="ctr"/>
          <a:r>
            <a:rPr lang="en-IN" sz="1050">
              <a:solidFill>
                <a:schemeClr val="accent5">
                  <a:lumMod val="50000"/>
                </a:schemeClr>
              </a:solidFill>
              <a:latin typeface="Palatino Linotype" panose="02040502050505030304" pitchFamily="18" charset="0"/>
            </a:rPr>
            <a:t>Hawaiian, Seafood, Steak</a:t>
          </a:r>
        </a:p>
      </dgm:t>
    </dgm:pt>
    <dgm:pt modelId="{DA3AF4A0-E0C3-457A-BFAF-E36EC54B4F04}" type="parTrans" cxnId="{225B3BF6-654B-4E50-94F2-B841E33779A1}">
      <dgm:prSet/>
      <dgm:spPr/>
      <dgm:t>
        <a:bodyPr/>
        <a:lstStyle/>
        <a:p>
          <a:endParaRPr lang="en-IN"/>
        </a:p>
      </dgm:t>
    </dgm:pt>
    <dgm:pt modelId="{9F56DCDF-86CE-40C7-A5A2-B8E5CAABD83C}" type="sibTrans" cxnId="{225B3BF6-654B-4E50-94F2-B841E33779A1}">
      <dgm:prSet/>
      <dgm:spPr/>
      <dgm:t>
        <a:bodyPr/>
        <a:lstStyle/>
        <a:p>
          <a:endParaRPr lang="en-IN"/>
        </a:p>
      </dgm:t>
    </dgm:pt>
    <dgm:pt modelId="{8213178D-42FB-4DEB-802A-C43921867367}">
      <dgm:prSet custT="1"/>
      <dgm:spPr/>
      <dgm:t>
        <a:bodyPr/>
        <a:lstStyle/>
        <a:p>
          <a:pPr algn="ctr"/>
          <a:r>
            <a:rPr lang="en-IN" sz="1050">
              <a:solidFill>
                <a:schemeClr val="accent5">
                  <a:lumMod val="50000"/>
                </a:schemeClr>
              </a:solidFill>
              <a:latin typeface="Palatino Linotype" panose="02040502050505030304" pitchFamily="18" charset="0"/>
            </a:rPr>
            <a:t>Indian, Continental</a:t>
          </a:r>
        </a:p>
      </dgm:t>
    </dgm:pt>
    <dgm:pt modelId="{6FF7B03D-B9C6-4A1F-AA5F-22E1F86BFDC4}" type="parTrans" cxnId="{62FD6A7D-E354-431D-A57A-DE8ACD153B66}">
      <dgm:prSet/>
      <dgm:spPr/>
      <dgm:t>
        <a:bodyPr/>
        <a:lstStyle/>
        <a:p>
          <a:endParaRPr lang="en-IN"/>
        </a:p>
      </dgm:t>
    </dgm:pt>
    <dgm:pt modelId="{D5689B1A-0535-4972-AC89-EC66813715FA}" type="sibTrans" cxnId="{62FD6A7D-E354-431D-A57A-DE8ACD153B66}">
      <dgm:prSet/>
      <dgm:spPr/>
      <dgm:t>
        <a:bodyPr/>
        <a:lstStyle/>
        <a:p>
          <a:endParaRPr lang="en-IN"/>
        </a:p>
      </dgm:t>
    </dgm:pt>
    <dgm:pt modelId="{EDF1E1FA-81B9-4F91-A0EA-18BF28D44638}">
      <dgm:prSet custT="1"/>
      <dgm:spPr/>
      <dgm:t>
        <a:bodyPr/>
        <a:lstStyle/>
        <a:p>
          <a:pPr algn="ctr"/>
          <a:r>
            <a:rPr lang="en-IN" sz="1050">
              <a:solidFill>
                <a:schemeClr val="accent5">
                  <a:lumMod val="50000"/>
                </a:schemeClr>
              </a:solidFill>
              <a:latin typeface="Palatino Linotype" panose="02040502050505030304" pitchFamily="18" charset="0"/>
            </a:rPr>
            <a:t>Indian, Rajasthani</a:t>
          </a:r>
        </a:p>
      </dgm:t>
    </dgm:pt>
    <dgm:pt modelId="{F11EA3F6-3C08-476F-875C-DFF2B681EA1F}" type="parTrans" cxnId="{EF51FA71-A96E-40F5-B890-ABD39BB70BEE}">
      <dgm:prSet/>
      <dgm:spPr/>
      <dgm:t>
        <a:bodyPr/>
        <a:lstStyle/>
        <a:p>
          <a:endParaRPr lang="en-IN"/>
        </a:p>
      </dgm:t>
    </dgm:pt>
    <dgm:pt modelId="{8D2A95AF-3C96-4009-9057-390F717DA5F1}" type="sibTrans" cxnId="{EF51FA71-A96E-40F5-B890-ABD39BB70BEE}">
      <dgm:prSet/>
      <dgm:spPr/>
      <dgm:t>
        <a:bodyPr/>
        <a:lstStyle/>
        <a:p>
          <a:endParaRPr lang="en-IN"/>
        </a:p>
      </dgm:t>
    </dgm:pt>
    <dgm:pt modelId="{BE9A8CA0-53B5-4821-9927-AC25D45BA82A}">
      <dgm:prSet custT="1"/>
      <dgm:spPr/>
      <dgm:t>
        <a:bodyPr/>
        <a:lstStyle/>
        <a:p>
          <a:pPr algn="ctr"/>
          <a:r>
            <a:rPr lang="en-IN" sz="1050">
              <a:solidFill>
                <a:schemeClr val="accent5">
                  <a:lumMod val="50000"/>
                </a:schemeClr>
              </a:solidFill>
              <a:latin typeface="Palatino Linotype" panose="02040502050505030304" pitchFamily="18" charset="0"/>
            </a:rPr>
            <a:t>International, Italian, Southern</a:t>
          </a:r>
        </a:p>
      </dgm:t>
    </dgm:pt>
    <dgm:pt modelId="{F6279D2A-03B5-4AFE-AF55-674358A5521F}" type="parTrans" cxnId="{A25E6142-BD83-4882-ACAC-F4BAFCEC026E}">
      <dgm:prSet/>
      <dgm:spPr/>
      <dgm:t>
        <a:bodyPr/>
        <a:lstStyle/>
        <a:p>
          <a:endParaRPr lang="en-IN"/>
        </a:p>
      </dgm:t>
    </dgm:pt>
    <dgm:pt modelId="{8CA47BF4-BEDD-4194-A23E-26E804EAEE58}" type="sibTrans" cxnId="{A25E6142-BD83-4882-ACAC-F4BAFCEC026E}">
      <dgm:prSet/>
      <dgm:spPr/>
      <dgm:t>
        <a:bodyPr/>
        <a:lstStyle/>
        <a:p>
          <a:endParaRPr lang="en-IN"/>
        </a:p>
      </dgm:t>
    </dgm:pt>
    <dgm:pt modelId="{6C5DF581-0A11-4F7B-B25A-3A4372F50D96}">
      <dgm:prSet custT="1"/>
      <dgm:spPr/>
      <dgm:t>
        <a:bodyPr/>
        <a:lstStyle/>
        <a:p>
          <a:pPr algn="ctr"/>
          <a:r>
            <a:rPr lang="en-IN" sz="1050">
              <a:solidFill>
                <a:schemeClr val="accent5">
                  <a:lumMod val="50000"/>
                </a:schemeClr>
              </a:solidFill>
              <a:latin typeface="Palatino Linotype" panose="02040502050505030304" pitchFamily="18" charset="0"/>
            </a:rPr>
            <a:t>Italian, Deli</a:t>
          </a:r>
        </a:p>
      </dgm:t>
    </dgm:pt>
    <dgm:pt modelId="{783A960C-9461-4295-980B-62E657E8107F}" type="parTrans" cxnId="{DDC4D8C1-505B-4E66-BA77-35A78639D960}">
      <dgm:prSet/>
      <dgm:spPr/>
      <dgm:t>
        <a:bodyPr/>
        <a:lstStyle/>
        <a:p>
          <a:endParaRPr lang="en-IN"/>
        </a:p>
      </dgm:t>
    </dgm:pt>
    <dgm:pt modelId="{9B905879-F6E6-4362-98CA-5FF0896755E9}" type="sibTrans" cxnId="{DDC4D8C1-505B-4E66-BA77-35A78639D960}">
      <dgm:prSet/>
      <dgm:spPr/>
      <dgm:t>
        <a:bodyPr/>
        <a:lstStyle/>
        <a:p>
          <a:endParaRPr lang="en-IN"/>
        </a:p>
      </dgm:t>
    </dgm:pt>
    <dgm:pt modelId="{94B95DF1-851E-4AA4-8FA4-B9F5C8B512FE}">
      <dgm:prSet custT="1"/>
      <dgm:spPr/>
      <dgm:t>
        <a:bodyPr/>
        <a:lstStyle/>
        <a:p>
          <a:pPr algn="ctr"/>
          <a:r>
            <a:rPr lang="en-IN" sz="1050">
              <a:solidFill>
                <a:schemeClr val="accent5">
                  <a:lumMod val="50000"/>
                </a:schemeClr>
              </a:solidFill>
              <a:latin typeface="Palatino Linotype" panose="02040502050505030304" pitchFamily="18" charset="0"/>
            </a:rPr>
            <a:t>Latin American, Mexican, Southwestern</a:t>
          </a:r>
        </a:p>
      </dgm:t>
    </dgm:pt>
    <dgm:pt modelId="{0CFB6468-7D2C-4B95-9611-C83E160BE509}" type="parTrans" cxnId="{FA310E7E-901F-484C-8A0E-62AA044547E7}">
      <dgm:prSet/>
      <dgm:spPr/>
      <dgm:t>
        <a:bodyPr/>
        <a:lstStyle/>
        <a:p>
          <a:endParaRPr lang="en-IN"/>
        </a:p>
      </dgm:t>
    </dgm:pt>
    <dgm:pt modelId="{6249FAAD-C390-40A5-9D76-BB678F484192}" type="sibTrans" cxnId="{FA310E7E-901F-484C-8A0E-62AA044547E7}">
      <dgm:prSet/>
      <dgm:spPr/>
      <dgm:t>
        <a:bodyPr/>
        <a:lstStyle/>
        <a:p>
          <a:endParaRPr lang="en-IN"/>
        </a:p>
      </dgm:t>
    </dgm:pt>
    <dgm:pt modelId="{5F250714-F3D3-49CA-980C-70C0775DD6B5}">
      <dgm:prSet custT="1"/>
      <dgm:spPr/>
      <dgm:t>
        <a:bodyPr/>
        <a:lstStyle/>
        <a:p>
          <a:pPr algn="ctr"/>
          <a:r>
            <a:rPr lang="en-IN" sz="1050">
              <a:solidFill>
                <a:schemeClr val="accent5">
                  <a:lumMod val="50000"/>
                </a:schemeClr>
              </a:solidFill>
              <a:latin typeface="Palatino Linotype" panose="02040502050505030304" pitchFamily="18" charset="0"/>
            </a:rPr>
            <a:t>Mexican, Vegetarian</a:t>
          </a:r>
        </a:p>
      </dgm:t>
    </dgm:pt>
    <dgm:pt modelId="{96F44071-79AF-45A5-AAF1-93C50C1F4995}" type="parTrans" cxnId="{FAA5C158-4B44-4BFC-91B1-082894972C6F}">
      <dgm:prSet/>
      <dgm:spPr/>
      <dgm:t>
        <a:bodyPr/>
        <a:lstStyle/>
        <a:p>
          <a:endParaRPr lang="en-IN"/>
        </a:p>
      </dgm:t>
    </dgm:pt>
    <dgm:pt modelId="{4D0DB487-0E9D-4BC9-8B76-70FD10D5F64B}" type="sibTrans" cxnId="{FAA5C158-4B44-4BFC-91B1-082894972C6F}">
      <dgm:prSet/>
      <dgm:spPr/>
      <dgm:t>
        <a:bodyPr/>
        <a:lstStyle/>
        <a:p>
          <a:endParaRPr lang="en-IN"/>
        </a:p>
      </dgm:t>
    </dgm:pt>
    <dgm:pt modelId="{0BA6240D-457F-4F19-BF1B-137A6A7EF527}">
      <dgm:prSet custT="1"/>
      <dgm:spPr/>
      <dgm:t>
        <a:bodyPr/>
        <a:lstStyle/>
        <a:p>
          <a:pPr algn="ctr"/>
          <a:r>
            <a:rPr lang="en-IN" sz="1050">
              <a:solidFill>
                <a:schemeClr val="accent5">
                  <a:lumMod val="50000"/>
                </a:schemeClr>
              </a:solidFill>
              <a:latin typeface="Palatino Linotype" panose="02040502050505030304" pitchFamily="18" charset="0"/>
            </a:rPr>
            <a:t>New American, Tapas</a:t>
          </a:r>
        </a:p>
      </dgm:t>
    </dgm:pt>
    <dgm:pt modelId="{FBDE0AA9-7D9D-4855-8A92-0DE20FFC1126}" type="parTrans" cxnId="{AFCC9F01-59D0-47DC-B456-FEC4F74AC6CA}">
      <dgm:prSet/>
      <dgm:spPr/>
      <dgm:t>
        <a:bodyPr/>
        <a:lstStyle/>
        <a:p>
          <a:endParaRPr lang="en-IN"/>
        </a:p>
      </dgm:t>
    </dgm:pt>
    <dgm:pt modelId="{6BCA7C68-C31D-4ABD-9D91-DBBF9B2924A6}" type="sibTrans" cxnId="{AFCC9F01-59D0-47DC-B456-FEC4F74AC6CA}">
      <dgm:prSet/>
      <dgm:spPr/>
      <dgm:t>
        <a:bodyPr/>
        <a:lstStyle/>
        <a:p>
          <a:endParaRPr lang="en-IN"/>
        </a:p>
      </dgm:t>
    </dgm:pt>
    <dgm:pt modelId="{25737AF2-CEC9-42F6-A2B5-005C21F44C5F}">
      <dgm:prSet custT="1"/>
      <dgm:spPr/>
      <dgm:t>
        <a:bodyPr/>
        <a:lstStyle/>
        <a:p>
          <a:pPr algn="ctr"/>
          <a:r>
            <a:rPr lang="en-IN" sz="1050">
              <a:solidFill>
                <a:schemeClr val="accent5">
                  <a:lumMod val="50000"/>
                </a:schemeClr>
              </a:solidFill>
              <a:latin typeface="Palatino Linotype" panose="02040502050505030304" pitchFamily="18" charset="0"/>
            </a:rPr>
            <a:t>Pub Food</a:t>
          </a:r>
        </a:p>
      </dgm:t>
    </dgm:pt>
    <dgm:pt modelId="{B4C9BF1C-24E8-49C3-82B1-8F62DD87D2D3}" type="parTrans" cxnId="{CCA85694-F944-400E-BD9A-067323D886C9}">
      <dgm:prSet/>
      <dgm:spPr/>
      <dgm:t>
        <a:bodyPr/>
        <a:lstStyle/>
        <a:p>
          <a:endParaRPr lang="en-IN"/>
        </a:p>
      </dgm:t>
    </dgm:pt>
    <dgm:pt modelId="{3BA2CA6F-54FF-4C6A-850E-635C334946E8}" type="sibTrans" cxnId="{CCA85694-F944-400E-BD9A-067323D886C9}">
      <dgm:prSet/>
      <dgm:spPr/>
      <dgm:t>
        <a:bodyPr/>
        <a:lstStyle/>
        <a:p>
          <a:endParaRPr lang="en-IN"/>
        </a:p>
      </dgm:t>
    </dgm:pt>
    <dgm:pt modelId="{1DA250B7-CB3C-4CA1-83AC-301DC8C07338}">
      <dgm:prSet custT="1"/>
      <dgm:spPr/>
      <dgm:t>
        <a:bodyPr/>
        <a:lstStyle/>
        <a:p>
          <a:pPr algn="ctr"/>
          <a:r>
            <a:rPr lang="en-IN" sz="1050">
              <a:solidFill>
                <a:schemeClr val="accent5">
                  <a:lumMod val="50000"/>
                </a:schemeClr>
              </a:solidFill>
              <a:latin typeface="Palatino Linotype" panose="02040502050505030304" pitchFamily="18" charset="0"/>
            </a:rPr>
            <a:t>World Cuisine, Patisserie, Cafe</a:t>
          </a:r>
        </a:p>
      </dgm:t>
    </dgm:pt>
    <dgm:pt modelId="{9224CC7D-E801-4CE7-BCE1-40DF8E4B7460}" type="parTrans" cxnId="{2A8E707C-2272-4E30-AD7A-68208BAD34D7}">
      <dgm:prSet/>
      <dgm:spPr/>
      <dgm:t>
        <a:bodyPr/>
        <a:lstStyle/>
        <a:p>
          <a:endParaRPr lang="en-IN"/>
        </a:p>
      </dgm:t>
    </dgm:pt>
    <dgm:pt modelId="{6F5A153B-874B-493A-A038-5C488A16D766}" type="sibTrans" cxnId="{2A8E707C-2272-4E30-AD7A-68208BAD34D7}">
      <dgm:prSet/>
      <dgm:spPr/>
      <dgm:t>
        <a:bodyPr/>
        <a:lstStyle/>
        <a:p>
          <a:endParaRPr lang="en-IN"/>
        </a:p>
      </dgm:t>
    </dgm:pt>
    <dgm:pt modelId="{8AACCF5D-C4DD-45C2-9E8B-09F9F88CF5D1}" type="pres">
      <dgm:prSet presAssocID="{FAAB2E38-7773-44DE-AA5E-B19758F1E3D6}" presName="linear" presStyleCnt="0">
        <dgm:presLayoutVars>
          <dgm:animLvl val="lvl"/>
          <dgm:resizeHandles val="exact"/>
        </dgm:presLayoutVars>
      </dgm:prSet>
      <dgm:spPr/>
    </dgm:pt>
    <dgm:pt modelId="{0F43879E-856B-442F-B0F6-A79E79AD6BA3}" type="pres">
      <dgm:prSet presAssocID="{3C9CD0D3-6A23-4CB3-9BED-4D274E852910}" presName="parentText" presStyleLbl="node1" presStyleIdx="0" presStyleCnt="14">
        <dgm:presLayoutVars>
          <dgm:chMax val="0"/>
          <dgm:bulletEnabled val="1"/>
        </dgm:presLayoutVars>
      </dgm:prSet>
      <dgm:spPr/>
    </dgm:pt>
    <dgm:pt modelId="{622BD076-1360-4536-BC1B-E34E1F991203}" type="pres">
      <dgm:prSet presAssocID="{40C48AD4-0DC5-4CA7-85F6-ECFCC8CAA487}" presName="spacer" presStyleCnt="0"/>
      <dgm:spPr/>
    </dgm:pt>
    <dgm:pt modelId="{1707E464-5D3C-4006-A1F0-13E7457FB1AE}" type="pres">
      <dgm:prSet presAssocID="{EFAD59E5-E23A-441F-8044-2D41F21D4D77}" presName="parentText" presStyleLbl="node1" presStyleIdx="1" presStyleCnt="14">
        <dgm:presLayoutVars>
          <dgm:chMax val="0"/>
          <dgm:bulletEnabled val="1"/>
        </dgm:presLayoutVars>
      </dgm:prSet>
      <dgm:spPr/>
    </dgm:pt>
    <dgm:pt modelId="{AFA16050-4975-41FA-B58E-5792739B3045}" type="pres">
      <dgm:prSet presAssocID="{0CA493DC-13DD-458D-B2DB-2536AB0E5668}" presName="spacer" presStyleCnt="0"/>
      <dgm:spPr/>
    </dgm:pt>
    <dgm:pt modelId="{E3DCAB32-005C-469A-989C-268C4DB33751}" type="pres">
      <dgm:prSet presAssocID="{31CB4977-CC41-49F5-8097-AA45B22F5402}" presName="parentText" presStyleLbl="node1" presStyleIdx="2" presStyleCnt="14">
        <dgm:presLayoutVars>
          <dgm:chMax val="0"/>
          <dgm:bulletEnabled val="1"/>
        </dgm:presLayoutVars>
      </dgm:prSet>
      <dgm:spPr/>
    </dgm:pt>
    <dgm:pt modelId="{E4180FB9-84C2-4EED-854E-A5DA470820EE}" type="pres">
      <dgm:prSet presAssocID="{56004739-3B59-4307-9FD7-9924EFF466FB}" presName="spacer" presStyleCnt="0"/>
      <dgm:spPr/>
    </dgm:pt>
    <dgm:pt modelId="{0D419094-6B4F-4F30-81FF-8C442BE38669}" type="pres">
      <dgm:prSet presAssocID="{650F616B-C8E5-44E2-8290-C1BBCD28C401}" presName="parentText" presStyleLbl="node1" presStyleIdx="3" presStyleCnt="14">
        <dgm:presLayoutVars>
          <dgm:chMax val="0"/>
          <dgm:bulletEnabled val="1"/>
        </dgm:presLayoutVars>
      </dgm:prSet>
      <dgm:spPr/>
    </dgm:pt>
    <dgm:pt modelId="{2A3F7BE8-0F6D-461B-8D2F-BB8E431B8A10}" type="pres">
      <dgm:prSet presAssocID="{3529052D-4B15-4DF9-9C96-90A2C071E621}" presName="spacer" presStyleCnt="0"/>
      <dgm:spPr/>
    </dgm:pt>
    <dgm:pt modelId="{1ECDB5AB-AB2F-4730-8C79-0552A257B6B5}" type="pres">
      <dgm:prSet presAssocID="{0E17A8F6-D01C-4488-861F-8172F8F0B0AD}" presName="parentText" presStyleLbl="node1" presStyleIdx="4" presStyleCnt="14">
        <dgm:presLayoutVars>
          <dgm:chMax val="0"/>
          <dgm:bulletEnabled val="1"/>
        </dgm:presLayoutVars>
      </dgm:prSet>
      <dgm:spPr/>
    </dgm:pt>
    <dgm:pt modelId="{B90981F9-D516-4568-B42D-37DD9C0F90B5}" type="pres">
      <dgm:prSet presAssocID="{9F56DCDF-86CE-40C7-A5A2-B8E5CAABD83C}" presName="spacer" presStyleCnt="0"/>
      <dgm:spPr/>
    </dgm:pt>
    <dgm:pt modelId="{F0215411-E3C9-43D9-9ACE-040A4B649B86}" type="pres">
      <dgm:prSet presAssocID="{8213178D-42FB-4DEB-802A-C43921867367}" presName="parentText" presStyleLbl="node1" presStyleIdx="5" presStyleCnt="14">
        <dgm:presLayoutVars>
          <dgm:chMax val="0"/>
          <dgm:bulletEnabled val="1"/>
        </dgm:presLayoutVars>
      </dgm:prSet>
      <dgm:spPr/>
    </dgm:pt>
    <dgm:pt modelId="{7EB50A3A-3E78-410D-8DFD-DFD6851F862E}" type="pres">
      <dgm:prSet presAssocID="{D5689B1A-0535-4972-AC89-EC66813715FA}" presName="spacer" presStyleCnt="0"/>
      <dgm:spPr/>
    </dgm:pt>
    <dgm:pt modelId="{0C1CFD6B-685E-4B93-9827-B2C92DB4CF1C}" type="pres">
      <dgm:prSet presAssocID="{EDF1E1FA-81B9-4F91-A0EA-18BF28D44638}" presName="parentText" presStyleLbl="node1" presStyleIdx="6" presStyleCnt="14">
        <dgm:presLayoutVars>
          <dgm:chMax val="0"/>
          <dgm:bulletEnabled val="1"/>
        </dgm:presLayoutVars>
      </dgm:prSet>
      <dgm:spPr/>
    </dgm:pt>
    <dgm:pt modelId="{D93EC613-7CE8-419A-A633-363E6B2438D5}" type="pres">
      <dgm:prSet presAssocID="{8D2A95AF-3C96-4009-9057-390F717DA5F1}" presName="spacer" presStyleCnt="0"/>
      <dgm:spPr/>
    </dgm:pt>
    <dgm:pt modelId="{4DA57FD5-7289-4185-B35A-648054CBD72A}" type="pres">
      <dgm:prSet presAssocID="{BE9A8CA0-53B5-4821-9927-AC25D45BA82A}" presName="parentText" presStyleLbl="node1" presStyleIdx="7" presStyleCnt="14">
        <dgm:presLayoutVars>
          <dgm:chMax val="0"/>
          <dgm:bulletEnabled val="1"/>
        </dgm:presLayoutVars>
      </dgm:prSet>
      <dgm:spPr/>
    </dgm:pt>
    <dgm:pt modelId="{89C1B0B8-A6CA-4B14-B36F-69D0A9512CA6}" type="pres">
      <dgm:prSet presAssocID="{8CA47BF4-BEDD-4194-A23E-26E804EAEE58}" presName="spacer" presStyleCnt="0"/>
      <dgm:spPr/>
    </dgm:pt>
    <dgm:pt modelId="{8748075A-2ADE-4E35-BB77-69EF549FBE54}" type="pres">
      <dgm:prSet presAssocID="{6C5DF581-0A11-4F7B-B25A-3A4372F50D96}" presName="parentText" presStyleLbl="node1" presStyleIdx="8" presStyleCnt="14">
        <dgm:presLayoutVars>
          <dgm:chMax val="0"/>
          <dgm:bulletEnabled val="1"/>
        </dgm:presLayoutVars>
      </dgm:prSet>
      <dgm:spPr/>
    </dgm:pt>
    <dgm:pt modelId="{D4C107E3-4B13-42A8-9B83-D6F871BD5210}" type="pres">
      <dgm:prSet presAssocID="{9B905879-F6E6-4362-98CA-5FF0896755E9}" presName="spacer" presStyleCnt="0"/>
      <dgm:spPr/>
    </dgm:pt>
    <dgm:pt modelId="{44594257-E817-4356-BA24-102F4B3C8E38}" type="pres">
      <dgm:prSet presAssocID="{94B95DF1-851E-4AA4-8FA4-B9F5C8B512FE}" presName="parentText" presStyleLbl="node1" presStyleIdx="9" presStyleCnt="14">
        <dgm:presLayoutVars>
          <dgm:chMax val="0"/>
          <dgm:bulletEnabled val="1"/>
        </dgm:presLayoutVars>
      </dgm:prSet>
      <dgm:spPr/>
    </dgm:pt>
    <dgm:pt modelId="{87B07494-E53C-41F5-B220-B22463C2C41F}" type="pres">
      <dgm:prSet presAssocID="{6249FAAD-C390-40A5-9D76-BB678F484192}" presName="spacer" presStyleCnt="0"/>
      <dgm:spPr/>
    </dgm:pt>
    <dgm:pt modelId="{897EBCC2-A704-4994-9F17-C4ED0BC72371}" type="pres">
      <dgm:prSet presAssocID="{5F250714-F3D3-49CA-980C-70C0775DD6B5}" presName="parentText" presStyleLbl="node1" presStyleIdx="10" presStyleCnt="14">
        <dgm:presLayoutVars>
          <dgm:chMax val="0"/>
          <dgm:bulletEnabled val="1"/>
        </dgm:presLayoutVars>
      </dgm:prSet>
      <dgm:spPr/>
    </dgm:pt>
    <dgm:pt modelId="{9DDA69B0-CBB9-4562-9CEF-6822447A9DC8}" type="pres">
      <dgm:prSet presAssocID="{4D0DB487-0E9D-4BC9-8B76-70FD10D5F64B}" presName="spacer" presStyleCnt="0"/>
      <dgm:spPr/>
    </dgm:pt>
    <dgm:pt modelId="{752ECF42-E97A-4289-AABD-1A260B1C5423}" type="pres">
      <dgm:prSet presAssocID="{0BA6240D-457F-4F19-BF1B-137A6A7EF527}" presName="parentText" presStyleLbl="node1" presStyleIdx="11" presStyleCnt="14">
        <dgm:presLayoutVars>
          <dgm:chMax val="0"/>
          <dgm:bulletEnabled val="1"/>
        </dgm:presLayoutVars>
      </dgm:prSet>
      <dgm:spPr/>
    </dgm:pt>
    <dgm:pt modelId="{E5863E2D-58F3-4366-B6C0-9BB7CF8ED3E8}" type="pres">
      <dgm:prSet presAssocID="{6BCA7C68-C31D-4ABD-9D91-DBBF9B2924A6}" presName="spacer" presStyleCnt="0"/>
      <dgm:spPr/>
    </dgm:pt>
    <dgm:pt modelId="{A51FEC1F-DF3A-4517-81A7-920577569BBF}" type="pres">
      <dgm:prSet presAssocID="{25737AF2-CEC9-42F6-A2B5-005C21F44C5F}" presName="parentText" presStyleLbl="node1" presStyleIdx="12" presStyleCnt="14">
        <dgm:presLayoutVars>
          <dgm:chMax val="0"/>
          <dgm:bulletEnabled val="1"/>
        </dgm:presLayoutVars>
      </dgm:prSet>
      <dgm:spPr/>
    </dgm:pt>
    <dgm:pt modelId="{6DE2E449-FDCB-4514-A4B7-403410D84762}" type="pres">
      <dgm:prSet presAssocID="{3BA2CA6F-54FF-4C6A-850E-635C334946E8}" presName="spacer" presStyleCnt="0"/>
      <dgm:spPr/>
    </dgm:pt>
    <dgm:pt modelId="{D60BDDBE-8A0C-4EA2-A9A6-3D703BE29682}" type="pres">
      <dgm:prSet presAssocID="{1DA250B7-CB3C-4CA1-83AC-301DC8C07338}" presName="parentText" presStyleLbl="node1" presStyleIdx="13" presStyleCnt="14">
        <dgm:presLayoutVars>
          <dgm:chMax val="0"/>
          <dgm:bulletEnabled val="1"/>
        </dgm:presLayoutVars>
      </dgm:prSet>
      <dgm:spPr/>
    </dgm:pt>
  </dgm:ptLst>
  <dgm:cxnLst>
    <dgm:cxn modelId="{AFCC9F01-59D0-47DC-B456-FEC4F74AC6CA}" srcId="{FAAB2E38-7773-44DE-AA5E-B19758F1E3D6}" destId="{0BA6240D-457F-4F19-BF1B-137A6A7EF527}" srcOrd="11" destOrd="0" parTransId="{FBDE0AA9-7D9D-4855-8A92-0DE20FFC1126}" sibTransId="{6BCA7C68-C31D-4ABD-9D91-DBBF9B2924A6}"/>
    <dgm:cxn modelId="{8FE60911-4FE3-426E-936C-BDA8B7E87033}" type="presOf" srcId="{0E17A8F6-D01C-4488-861F-8172F8F0B0AD}" destId="{1ECDB5AB-AB2F-4730-8C79-0552A257B6B5}" srcOrd="0" destOrd="0" presId="urn:microsoft.com/office/officeart/2005/8/layout/vList2"/>
    <dgm:cxn modelId="{F5E1B119-A76B-4B22-BF29-E38FC52F6C73}" type="presOf" srcId="{94B95DF1-851E-4AA4-8FA4-B9F5C8B512FE}" destId="{44594257-E817-4356-BA24-102F4B3C8E38}" srcOrd="0" destOrd="0" presId="urn:microsoft.com/office/officeart/2005/8/layout/vList2"/>
    <dgm:cxn modelId="{EDEF1236-2708-41A0-8D3B-4B609E66898C}" srcId="{FAAB2E38-7773-44DE-AA5E-B19758F1E3D6}" destId="{EFAD59E5-E23A-441F-8044-2D41F21D4D77}" srcOrd="1" destOrd="0" parTransId="{33071BD7-F953-4FD2-999B-91D958A186F0}" sibTransId="{0CA493DC-13DD-458D-B2DB-2536AB0E5668}"/>
    <dgm:cxn modelId="{A25E6142-BD83-4882-ACAC-F4BAFCEC026E}" srcId="{FAAB2E38-7773-44DE-AA5E-B19758F1E3D6}" destId="{BE9A8CA0-53B5-4821-9927-AC25D45BA82A}" srcOrd="7" destOrd="0" parTransId="{F6279D2A-03B5-4AFE-AF55-674358A5521F}" sibTransId="{8CA47BF4-BEDD-4194-A23E-26E804EAEE58}"/>
    <dgm:cxn modelId="{7EB03551-AA98-4249-B372-6232E3963923}" type="presOf" srcId="{BE9A8CA0-53B5-4821-9927-AC25D45BA82A}" destId="{4DA57FD5-7289-4185-B35A-648054CBD72A}" srcOrd="0" destOrd="0" presId="urn:microsoft.com/office/officeart/2005/8/layout/vList2"/>
    <dgm:cxn modelId="{EF51FA71-A96E-40F5-B890-ABD39BB70BEE}" srcId="{FAAB2E38-7773-44DE-AA5E-B19758F1E3D6}" destId="{EDF1E1FA-81B9-4F91-A0EA-18BF28D44638}" srcOrd="6" destOrd="0" parTransId="{F11EA3F6-3C08-476F-875C-DFF2B681EA1F}" sibTransId="{8D2A95AF-3C96-4009-9057-390F717DA5F1}"/>
    <dgm:cxn modelId="{FAA5C158-4B44-4BFC-91B1-082894972C6F}" srcId="{FAAB2E38-7773-44DE-AA5E-B19758F1E3D6}" destId="{5F250714-F3D3-49CA-980C-70C0775DD6B5}" srcOrd="10" destOrd="0" parTransId="{96F44071-79AF-45A5-AAF1-93C50C1F4995}" sibTransId="{4D0DB487-0E9D-4BC9-8B76-70FD10D5F64B}"/>
    <dgm:cxn modelId="{3BA29259-72C9-4F6B-8761-22ECB31D6C9A}" type="presOf" srcId="{3C9CD0D3-6A23-4CB3-9BED-4D274E852910}" destId="{0F43879E-856B-442F-B0F6-A79E79AD6BA3}" srcOrd="0" destOrd="0" presId="urn:microsoft.com/office/officeart/2005/8/layout/vList2"/>
    <dgm:cxn modelId="{2A8E707C-2272-4E30-AD7A-68208BAD34D7}" srcId="{FAAB2E38-7773-44DE-AA5E-B19758F1E3D6}" destId="{1DA250B7-CB3C-4CA1-83AC-301DC8C07338}" srcOrd="13" destOrd="0" parTransId="{9224CC7D-E801-4CE7-BCE1-40DF8E4B7460}" sibTransId="{6F5A153B-874B-493A-A038-5C488A16D766}"/>
    <dgm:cxn modelId="{62FD6A7D-E354-431D-A57A-DE8ACD153B66}" srcId="{FAAB2E38-7773-44DE-AA5E-B19758F1E3D6}" destId="{8213178D-42FB-4DEB-802A-C43921867367}" srcOrd="5" destOrd="0" parTransId="{6FF7B03D-B9C6-4A1F-AA5F-22E1F86BFDC4}" sibTransId="{D5689B1A-0535-4972-AC89-EC66813715FA}"/>
    <dgm:cxn modelId="{FA310E7E-901F-484C-8A0E-62AA044547E7}" srcId="{FAAB2E38-7773-44DE-AA5E-B19758F1E3D6}" destId="{94B95DF1-851E-4AA4-8FA4-B9F5C8B512FE}" srcOrd="9" destOrd="0" parTransId="{0CFB6468-7D2C-4B95-9611-C83E160BE509}" sibTransId="{6249FAAD-C390-40A5-9D76-BB678F484192}"/>
    <dgm:cxn modelId="{C2306E8B-0646-434C-AEDA-0559E60A3431}" type="presOf" srcId="{EFAD59E5-E23A-441F-8044-2D41F21D4D77}" destId="{1707E464-5D3C-4006-A1F0-13E7457FB1AE}" srcOrd="0" destOrd="0" presId="urn:microsoft.com/office/officeart/2005/8/layout/vList2"/>
    <dgm:cxn modelId="{94E2248C-D3A4-4771-8CF5-F73BFFD336FB}" type="presOf" srcId="{0BA6240D-457F-4F19-BF1B-137A6A7EF527}" destId="{752ECF42-E97A-4289-AABD-1A260B1C5423}" srcOrd="0" destOrd="0" presId="urn:microsoft.com/office/officeart/2005/8/layout/vList2"/>
    <dgm:cxn modelId="{2B09A88F-5F8C-455D-820E-A65045C77B9A}" type="presOf" srcId="{EDF1E1FA-81B9-4F91-A0EA-18BF28D44638}" destId="{0C1CFD6B-685E-4B93-9827-B2C92DB4CF1C}" srcOrd="0" destOrd="0" presId="urn:microsoft.com/office/officeart/2005/8/layout/vList2"/>
    <dgm:cxn modelId="{1069BF91-3FCB-4997-88EA-2B7381C19211}" type="presOf" srcId="{8213178D-42FB-4DEB-802A-C43921867367}" destId="{F0215411-E3C9-43D9-9ACE-040A4B649B86}" srcOrd="0" destOrd="0" presId="urn:microsoft.com/office/officeart/2005/8/layout/vList2"/>
    <dgm:cxn modelId="{EC034992-F95D-442D-9286-3451E6522B41}" type="presOf" srcId="{6C5DF581-0A11-4F7B-B25A-3A4372F50D96}" destId="{8748075A-2ADE-4E35-BB77-69EF549FBE54}" srcOrd="0" destOrd="0" presId="urn:microsoft.com/office/officeart/2005/8/layout/vList2"/>
    <dgm:cxn modelId="{CCA85694-F944-400E-BD9A-067323D886C9}" srcId="{FAAB2E38-7773-44DE-AA5E-B19758F1E3D6}" destId="{25737AF2-CEC9-42F6-A2B5-005C21F44C5F}" srcOrd="12" destOrd="0" parTransId="{B4C9BF1C-24E8-49C3-82B1-8F62DD87D2D3}" sibTransId="{3BA2CA6F-54FF-4C6A-850E-635C334946E8}"/>
    <dgm:cxn modelId="{CEE9B996-A0EC-45F0-A42A-44BF2F74548D}" type="presOf" srcId="{25737AF2-CEC9-42F6-A2B5-005C21F44C5F}" destId="{A51FEC1F-DF3A-4517-81A7-920577569BBF}" srcOrd="0" destOrd="0" presId="urn:microsoft.com/office/officeart/2005/8/layout/vList2"/>
    <dgm:cxn modelId="{5451A99C-5135-4F02-B75B-57B108D98A3C}" type="presOf" srcId="{5F250714-F3D3-49CA-980C-70C0775DD6B5}" destId="{897EBCC2-A704-4994-9F17-C4ED0BC72371}" srcOrd="0" destOrd="0" presId="urn:microsoft.com/office/officeart/2005/8/layout/vList2"/>
    <dgm:cxn modelId="{913AC19C-9AB3-4369-91E6-3FFAC1DB2789}" srcId="{FAAB2E38-7773-44DE-AA5E-B19758F1E3D6}" destId="{31CB4977-CC41-49F5-8097-AA45B22F5402}" srcOrd="2" destOrd="0" parTransId="{927C8005-9185-44E1-BF19-B30E0655E11B}" sibTransId="{56004739-3B59-4307-9FD7-9924EFF466FB}"/>
    <dgm:cxn modelId="{2DE1F3A3-E091-426A-A18F-FBAD7F53029D}" type="presOf" srcId="{650F616B-C8E5-44E2-8290-C1BBCD28C401}" destId="{0D419094-6B4F-4F30-81FF-8C442BE38669}" srcOrd="0" destOrd="0" presId="urn:microsoft.com/office/officeart/2005/8/layout/vList2"/>
    <dgm:cxn modelId="{DDC4D8C1-505B-4E66-BA77-35A78639D960}" srcId="{FAAB2E38-7773-44DE-AA5E-B19758F1E3D6}" destId="{6C5DF581-0A11-4F7B-B25A-3A4372F50D96}" srcOrd="8" destOrd="0" parTransId="{783A960C-9461-4295-980B-62E657E8107F}" sibTransId="{9B905879-F6E6-4362-98CA-5FF0896755E9}"/>
    <dgm:cxn modelId="{D0B5C8E0-E7D0-46F4-884F-C9662E87ED96}" srcId="{FAAB2E38-7773-44DE-AA5E-B19758F1E3D6}" destId="{3C9CD0D3-6A23-4CB3-9BED-4D274E852910}" srcOrd="0" destOrd="0" parTransId="{91802EB8-6D77-464E-85D6-41263FB44960}" sibTransId="{40C48AD4-0DC5-4CA7-85F6-ECFCC8CAA487}"/>
    <dgm:cxn modelId="{705905E7-799D-4016-80FF-9B1DD9DE9314}" srcId="{FAAB2E38-7773-44DE-AA5E-B19758F1E3D6}" destId="{650F616B-C8E5-44E2-8290-C1BBCD28C401}" srcOrd="3" destOrd="0" parTransId="{5C330ECA-B479-40C9-B057-819E8B6676DD}" sibTransId="{3529052D-4B15-4DF9-9C96-90A2C071E621}"/>
    <dgm:cxn modelId="{225B3BF6-654B-4E50-94F2-B841E33779A1}" srcId="{FAAB2E38-7773-44DE-AA5E-B19758F1E3D6}" destId="{0E17A8F6-D01C-4488-861F-8172F8F0B0AD}" srcOrd="4" destOrd="0" parTransId="{DA3AF4A0-E0C3-457A-BFAF-E36EC54B4F04}" sibTransId="{9F56DCDF-86CE-40C7-A5A2-B8E5CAABD83C}"/>
    <dgm:cxn modelId="{66AB6FFA-0793-4250-9408-9955128E011D}" type="presOf" srcId="{31CB4977-CC41-49F5-8097-AA45B22F5402}" destId="{E3DCAB32-005C-469A-989C-268C4DB33751}" srcOrd="0" destOrd="0" presId="urn:microsoft.com/office/officeart/2005/8/layout/vList2"/>
    <dgm:cxn modelId="{0782F3FD-DB2A-4CBC-A447-9C27B337B524}" type="presOf" srcId="{1DA250B7-CB3C-4CA1-83AC-301DC8C07338}" destId="{D60BDDBE-8A0C-4EA2-A9A6-3D703BE29682}" srcOrd="0" destOrd="0" presId="urn:microsoft.com/office/officeart/2005/8/layout/vList2"/>
    <dgm:cxn modelId="{440B96FE-EC6F-44DC-B5E1-30B4DE23E0E8}" type="presOf" srcId="{FAAB2E38-7773-44DE-AA5E-B19758F1E3D6}" destId="{8AACCF5D-C4DD-45C2-9E8B-09F9F88CF5D1}" srcOrd="0" destOrd="0" presId="urn:microsoft.com/office/officeart/2005/8/layout/vList2"/>
    <dgm:cxn modelId="{D2AFCB39-B3D7-4A60-8616-00FC1BE35FC5}" type="presParOf" srcId="{8AACCF5D-C4DD-45C2-9E8B-09F9F88CF5D1}" destId="{0F43879E-856B-442F-B0F6-A79E79AD6BA3}" srcOrd="0" destOrd="0" presId="urn:microsoft.com/office/officeart/2005/8/layout/vList2"/>
    <dgm:cxn modelId="{8F0129B6-CD97-46DA-9C6F-6666FD9022B3}" type="presParOf" srcId="{8AACCF5D-C4DD-45C2-9E8B-09F9F88CF5D1}" destId="{622BD076-1360-4536-BC1B-E34E1F991203}" srcOrd="1" destOrd="0" presId="urn:microsoft.com/office/officeart/2005/8/layout/vList2"/>
    <dgm:cxn modelId="{98276433-786B-458E-85DE-E3DD8DB619F0}" type="presParOf" srcId="{8AACCF5D-C4DD-45C2-9E8B-09F9F88CF5D1}" destId="{1707E464-5D3C-4006-A1F0-13E7457FB1AE}" srcOrd="2" destOrd="0" presId="urn:microsoft.com/office/officeart/2005/8/layout/vList2"/>
    <dgm:cxn modelId="{10CAA0C5-E245-495B-9C8C-5F16F74586E8}" type="presParOf" srcId="{8AACCF5D-C4DD-45C2-9E8B-09F9F88CF5D1}" destId="{AFA16050-4975-41FA-B58E-5792739B3045}" srcOrd="3" destOrd="0" presId="urn:microsoft.com/office/officeart/2005/8/layout/vList2"/>
    <dgm:cxn modelId="{7B8756F2-26ED-4944-A646-6F492331B1F2}" type="presParOf" srcId="{8AACCF5D-C4DD-45C2-9E8B-09F9F88CF5D1}" destId="{E3DCAB32-005C-469A-989C-268C4DB33751}" srcOrd="4" destOrd="0" presId="urn:microsoft.com/office/officeart/2005/8/layout/vList2"/>
    <dgm:cxn modelId="{9F1CE7EE-3FA1-4212-8FFD-C610FED55FD1}" type="presParOf" srcId="{8AACCF5D-C4DD-45C2-9E8B-09F9F88CF5D1}" destId="{E4180FB9-84C2-4EED-854E-A5DA470820EE}" srcOrd="5" destOrd="0" presId="urn:microsoft.com/office/officeart/2005/8/layout/vList2"/>
    <dgm:cxn modelId="{E9A090C1-A514-43F2-9322-44C6C90700B5}" type="presParOf" srcId="{8AACCF5D-C4DD-45C2-9E8B-09F9F88CF5D1}" destId="{0D419094-6B4F-4F30-81FF-8C442BE38669}" srcOrd="6" destOrd="0" presId="urn:microsoft.com/office/officeart/2005/8/layout/vList2"/>
    <dgm:cxn modelId="{35F13A7E-8AD2-4C5F-BCCD-0B8267D5637E}" type="presParOf" srcId="{8AACCF5D-C4DD-45C2-9E8B-09F9F88CF5D1}" destId="{2A3F7BE8-0F6D-461B-8D2F-BB8E431B8A10}" srcOrd="7" destOrd="0" presId="urn:microsoft.com/office/officeart/2005/8/layout/vList2"/>
    <dgm:cxn modelId="{D796B4DA-53B6-4ADF-B322-0F88541091F3}" type="presParOf" srcId="{8AACCF5D-C4DD-45C2-9E8B-09F9F88CF5D1}" destId="{1ECDB5AB-AB2F-4730-8C79-0552A257B6B5}" srcOrd="8" destOrd="0" presId="urn:microsoft.com/office/officeart/2005/8/layout/vList2"/>
    <dgm:cxn modelId="{EBB04721-787F-4F78-99E0-40765C0C488B}" type="presParOf" srcId="{8AACCF5D-C4DD-45C2-9E8B-09F9F88CF5D1}" destId="{B90981F9-D516-4568-B42D-37DD9C0F90B5}" srcOrd="9" destOrd="0" presId="urn:microsoft.com/office/officeart/2005/8/layout/vList2"/>
    <dgm:cxn modelId="{FB2609BC-99D0-411F-8856-97B01CAE2B88}" type="presParOf" srcId="{8AACCF5D-C4DD-45C2-9E8B-09F9F88CF5D1}" destId="{F0215411-E3C9-43D9-9ACE-040A4B649B86}" srcOrd="10" destOrd="0" presId="urn:microsoft.com/office/officeart/2005/8/layout/vList2"/>
    <dgm:cxn modelId="{CD3E35C7-BF6D-4E8E-B50E-3D9022E99832}" type="presParOf" srcId="{8AACCF5D-C4DD-45C2-9E8B-09F9F88CF5D1}" destId="{7EB50A3A-3E78-410D-8DFD-DFD6851F862E}" srcOrd="11" destOrd="0" presId="urn:microsoft.com/office/officeart/2005/8/layout/vList2"/>
    <dgm:cxn modelId="{007D9FCF-44B3-4E1D-BE6B-C3D542C64252}" type="presParOf" srcId="{8AACCF5D-C4DD-45C2-9E8B-09F9F88CF5D1}" destId="{0C1CFD6B-685E-4B93-9827-B2C92DB4CF1C}" srcOrd="12" destOrd="0" presId="urn:microsoft.com/office/officeart/2005/8/layout/vList2"/>
    <dgm:cxn modelId="{DE7F1C4E-C031-4CC6-82B6-A342C7ED2802}" type="presParOf" srcId="{8AACCF5D-C4DD-45C2-9E8B-09F9F88CF5D1}" destId="{D93EC613-7CE8-419A-A633-363E6B2438D5}" srcOrd="13" destOrd="0" presId="urn:microsoft.com/office/officeart/2005/8/layout/vList2"/>
    <dgm:cxn modelId="{480BFEB1-EA07-481F-962A-9A06AE765282}" type="presParOf" srcId="{8AACCF5D-C4DD-45C2-9E8B-09F9F88CF5D1}" destId="{4DA57FD5-7289-4185-B35A-648054CBD72A}" srcOrd="14" destOrd="0" presId="urn:microsoft.com/office/officeart/2005/8/layout/vList2"/>
    <dgm:cxn modelId="{AA6A6042-98E8-4D5F-A3CC-335752DF0256}" type="presParOf" srcId="{8AACCF5D-C4DD-45C2-9E8B-09F9F88CF5D1}" destId="{89C1B0B8-A6CA-4B14-B36F-69D0A9512CA6}" srcOrd="15" destOrd="0" presId="urn:microsoft.com/office/officeart/2005/8/layout/vList2"/>
    <dgm:cxn modelId="{921BBECF-9CA6-4ED7-A3CE-3AC4EED9CB57}" type="presParOf" srcId="{8AACCF5D-C4DD-45C2-9E8B-09F9F88CF5D1}" destId="{8748075A-2ADE-4E35-BB77-69EF549FBE54}" srcOrd="16" destOrd="0" presId="urn:microsoft.com/office/officeart/2005/8/layout/vList2"/>
    <dgm:cxn modelId="{FA4C48C2-D044-4EDF-A0FC-69E97D18F4E5}" type="presParOf" srcId="{8AACCF5D-C4DD-45C2-9E8B-09F9F88CF5D1}" destId="{D4C107E3-4B13-42A8-9B83-D6F871BD5210}" srcOrd="17" destOrd="0" presId="urn:microsoft.com/office/officeart/2005/8/layout/vList2"/>
    <dgm:cxn modelId="{1A130E63-BDC6-438A-8872-FC47264824DD}" type="presParOf" srcId="{8AACCF5D-C4DD-45C2-9E8B-09F9F88CF5D1}" destId="{44594257-E817-4356-BA24-102F4B3C8E38}" srcOrd="18" destOrd="0" presId="urn:microsoft.com/office/officeart/2005/8/layout/vList2"/>
    <dgm:cxn modelId="{47536B13-D2D3-4B62-9D51-C180F3C00E72}" type="presParOf" srcId="{8AACCF5D-C4DD-45C2-9E8B-09F9F88CF5D1}" destId="{87B07494-E53C-41F5-B220-B22463C2C41F}" srcOrd="19" destOrd="0" presId="urn:microsoft.com/office/officeart/2005/8/layout/vList2"/>
    <dgm:cxn modelId="{31EE1894-8D81-4E88-B894-64F7763EB560}" type="presParOf" srcId="{8AACCF5D-C4DD-45C2-9E8B-09F9F88CF5D1}" destId="{897EBCC2-A704-4994-9F17-C4ED0BC72371}" srcOrd="20" destOrd="0" presId="urn:microsoft.com/office/officeart/2005/8/layout/vList2"/>
    <dgm:cxn modelId="{1BF234D3-9EA6-41C8-89F0-96826D82907B}" type="presParOf" srcId="{8AACCF5D-C4DD-45C2-9E8B-09F9F88CF5D1}" destId="{9DDA69B0-CBB9-4562-9CEF-6822447A9DC8}" srcOrd="21" destOrd="0" presId="urn:microsoft.com/office/officeart/2005/8/layout/vList2"/>
    <dgm:cxn modelId="{37C78534-67BE-44E6-8EEC-9ECE8D8371A8}" type="presParOf" srcId="{8AACCF5D-C4DD-45C2-9E8B-09F9F88CF5D1}" destId="{752ECF42-E97A-4289-AABD-1A260B1C5423}" srcOrd="22" destOrd="0" presId="urn:microsoft.com/office/officeart/2005/8/layout/vList2"/>
    <dgm:cxn modelId="{BAEF2C66-0101-4F61-938C-31C2935F2646}" type="presParOf" srcId="{8AACCF5D-C4DD-45C2-9E8B-09F9F88CF5D1}" destId="{E5863E2D-58F3-4366-B6C0-9BB7CF8ED3E8}" srcOrd="23" destOrd="0" presId="urn:microsoft.com/office/officeart/2005/8/layout/vList2"/>
    <dgm:cxn modelId="{F31D8F6A-F6E5-4285-83B6-B40A11DFA4F3}" type="presParOf" srcId="{8AACCF5D-C4DD-45C2-9E8B-09F9F88CF5D1}" destId="{A51FEC1F-DF3A-4517-81A7-920577569BBF}" srcOrd="24" destOrd="0" presId="urn:microsoft.com/office/officeart/2005/8/layout/vList2"/>
    <dgm:cxn modelId="{30042DB1-93DA-422E-A9C0-71DE21F7F8FE}" type="presParOf" srcId="{8AACCF5D-C4DD-45C2-9E8B-09F9F88CF5D1}" destId="{6DE2E449-FDCB-4514-A4B7-403410D84762}" srcOrd="25" destOrd="0" presId="urn:microsoft.com/office/officeart/2005/8/layout/vList2"/>
    <dgm:cxn modelId="{C3101E21-B0B6-4752-986C-E3C8C533E4C1}" type="presParOf" srcId="{8AACCF5D-C4DD-45C2-9E8B-09F9F88CF5D1}" destId="{D60BDDBE-8A0C-4EA2-A9A6-3D703BE29682}" srcOrd="2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0060957-BA89-4996-A97D-635DFCCDD89B}" type="doc">
      <dgm:prSet loTypeId="urn:microsoft.com/office/officeart/2005/8/layout/vList2" loCatId="list" qsTypeId="urn:microsoft.com/office/officeart/2005/8/quickstyle/3d4" qsCatId="3D" csTypeId="urn:microsoft.com/office/officeart/2005/8/colors/accent4_1" csCatId="accent4"/>
      <dgm:spPr/>
      <dgm:t>
        <a:bodyPr/>
        <a:lstStyle/>
        <a:p>
          <a:endParaRPr lang="en-IN"/>
        </a:p>
      </dgm:t>
    </dgm:pt>
    <dgm:pt modelId="{52AF9CC1-9132-4856-89D8-7939F3C84ABB}">
      <dgm:prSet custT="1"/>
      <dgm:spPr/>
      <dgm:t>
        <a:bodyPr/>
        <a:lstStyle/>
        <a:p>
          <a:pPr algn="ctr"/>
          <a:r>
            <a:rPr lang="en-IN" sz="1200" dirty="0">
              <a:solidFill>
                <a:schemeClr val="accent5">
                  <a:lumMod val="75000"/>
                </a:schemeClr>
              </a:solidFill>
              <a:latin typeface="Palatino Linotype" panose="02040502050505030304" pitchFamily="18" charset="0"/>
            </a:rPr>
            <a:t>American, Asian, Burger</a:t>
          </a:r>
        </a:p>
      </dgm:t>
    </dgm:pt>
    <dgm:pt modelId="{94840786-3F7B-449F-8553-0F6DDE55BD86}" type="parTrans" cxnId="{4E219A8C-B87E-41A8-ABF5-7FFC105CC25C}">
      <dgm:prSet/>
      <dgm:spPr/>
      <dgm:t>
        <a:bodyPr/>
        <a:lstStyle/>
        <a:p>
          <a:endParaRPr lang="en-IN"/>
        </a:p>
      </dgm:t>
    </dgm:pt>
    <dgm:pt modelId="{A96D0761-BE4E-4107-8603-8F033E815F3F}" type="sibTrans" cxnId="{4E219A8C-B87E-41A8-ABF5-7FFC105CC25C}">
      <dgm:prSet/>
      <dgm:spPr/>
      <dgm:t>
        <a:bodyPr/>
        <a:lstStyle/>
        <a:p>
          <a:endParaRPr lang="en-IN"/>
        </a:p>
      </dgm:t>
    </dgm:pt>
    <dgm:pt modelId="{E5841BC4-6113-49F2-A2E8-D54071E04891}">
      <dgm:prSet custT="1"/>
      <dgm:spPr/>
      <dgm:t>
        <a:bodyPr/>
        <a:lstStyle/>
        <a:p>
          <a:pPr algn="ctr"/>
          <a:r>
            <a:rPr lang="en-IN" sz="1200">
              <a:solidFill>
                <a:schemeClr val="accent5">
                  <a:lumMod val="75000"/>
                </a:schemeClr>
              </a:solidFill>
              <a:latin typeface="Palatino Linotype" panose="02040502050505030304" pitchFamily="18" charset="0"/>
            </a:rPr>
            <a:t>American, BBQ, Sandwich</a:t>
          </a:r>
        </a:p>
      </dgm:t>
    </dgm:pt>
    <dgm:pt modelId="{9A6CA843-2D03-42F5-A4E6-8E64743435B6}" type="parTrans" cxnId="{DDA45DCE-21A3-475A-AA11-CCEA38D7263C}">
      <dgm:prSet/>
      <dgm:spPr/>
      <dgm:t>
        <a:bodyPr/>
        <a:lstStyle/>
        <a:p>
          <a:endParaRPr lang="en-IN"/>
        </a:p>
      </dgm:t>
    </dgm:pt>
    <dgm:pt modelId="{8849201C-1265-4969-BA8D-DDD5E23FFB32}" type="sibTrans" cxnId="{DDA45DCE-21A3-475A-AA11-CCEA38D7263C}">
      <dgm:prSet/>
      <dgm:spPr/>
      <dgm:t>
        <a:bodyPr/>
        <a:lstStyle/>
        <a:p>
          <a:endParaRPr lang="en-IN"/>
        </a:p>
      </dgm:t>
    </dgm:pt>
    <dgm:pt modelId="{B2AE4B29-ACC1-48B5-A879-7107295060AF}">
      <dgm:prSet custT="1"/>
      <dgm:spPr/>
      <dgm:t>
        <a:bodyPr/>
        <a:lstStyle/>
        <a:p>
          <a:pPr algn="ctr"/>
          <a:r>
            <a:rPr lang="en-IN" sz="1200" dirty="0">
              <a:solidFill>
                <a:schemeClr val="accent5">
                  <a:lumMod val="75000"/>
                </a:schemeClr>
              </a:solidFill>
              <a:latin typeface="Palatino Linotype" panose="02040502050505030304" pitchFamily="18" charset="0"/>
            </a:rPr>
            <a:t>American, Desserts</a:t>
          </a:r>
        </a:p>
      </dgm:t>
    </dgm:pt>
    <dgm:pt modelId="{8D25B274-3D66-49CD-85BD-716871D1EE96}" type="parTrans" cxnId="{5B500E9F-3F54-48FA-A3AB-FAC78A9276B3}">
      <dgm:prSet/>
      <dgm:spPr/>
      <dgm:t>
        <a:bodyPr/>
        <a:lstStyle/>
        <a:p>
          <a:endParaRPr lang="en-IN"/>
        </a:p>
      </dgm:t>
    </dgm:pt>
    <dgm:pt modelId="{FB7267F5-7DA8-4880-A226-A72A0652A40E}" type="sibTrans" cxnId="{5B500E9F-3F54-48FA-A3AB-FAC78A9276B3}">
      <dgm:prSet/>
      <dgm:spPr/>
      <dgm:t>
        <a:bodyPr/>
        <a:lstStyle/>
        <a:p>
          <a:endParaRPr lang="en-IN"/>
        </a:p>
      </dgm:t>
    </dgm:pt>
    <dgm:pt modelId="{F1634A48-2FB9-4756-B042-042397EA12A4}">
      <dgm:prSet custT="1"/>
      <dgm:spPr/>
      <dgm:t>
        <a:bodyPr/>
        <a:lstStyle/>
        <a:p>
          <a:pPr algn="ctr"/>
          <a:r>
            <a:rPr lang="en-IN" sz="1200">
              <a:solidFill>
                <a:schemeClr val="accent5">
                  <a:lumMod val="75000"/>
                </a:schemeClr>
              </a:solidFill>
              <a:latin typeface="Palatino Linotype" panose="02040502050505030304" pitchFamily="18" charset="0"/>
            </a:rPr>
            <a:t>American, Desserts, Steak</a:t>
          </a:r>
        </a:p>
      </dgm:t>
    </dgm:pt>
    <dgm:pt modelId="{166D4375-A26B-444A-ABE4-F4FB8E93D948}" type="parTrans" cxnId="{A75C89EC-CE8A-4434-A545-B1423651A588}">
      <dgm:prSet/>
      <dgm:spPr/>
      <dgm:t>
        <a:bodyPr/>
        <a:lstStyle/>
        <a:p>
          <a:endParaRPr lang="en-IN"/>
        </a:p>
      </dgm:t>
    </dgm:pt>
    <dgm:pt modelId="{9499267B-8ECA-4DD5-BF72-8CB8EB64A49D}" type="sibTrans" cxnId="{A75C89EC-CE8A-4434-A545-B1423651A588}">
      <dgm:prSet/>
      <dgm:spPr/>
      <dgm:t>
        <a:bodyPr/>
        <a:lstStyle/>
        <a:p>
          <a:endParaRPr lang="en-IN"/>
        </a:p>
      </dgm:t>
    </dgm:pt>
    <dgm:pt modelId="{3A0D9E97-0059-42D9-A1C5-4E99464662E1}">
      <dgm:prSet custT="1"/>
      <dgm:spPr/>
      <dgm:t>
        <a:bodyPr/>
        <a:lstStyle/>
        <a:p>
          <a:pPr algn="ctr"/>
          <a:r>
            <a:rPr lang="en-IN" sz="1200">
              <a:solidFill>
                <a:schemeClr val="accent5">
                  <a:lumMod val="75000"/>
                </a:schemeClr>
              </a:solidFill>
              <a:latin typeface="Palatino Linotype" panose="02040502050505030304" pitchFamily="18" charset="0"/>
            </a:rPr>
            <a:t>American, Sandwich, Salad</a:t>
          </a:r>
        </a:p>
      </dgm:t>
    </dgm:pt>
    <dgm:pt modelId="{AE174588-9ED9-4CA8-A94B-07B52891A93E}" type="parTrans" cxnId="{6E6F64E6-2777-4841-947F-070FD1E3AE52}">
      <dgm:prSet/>
      <dgm:spPr/>
      <dgm:t>
        <a:bodyPr/>
        <a:lstStyle/>
        <a:p>
          <a:endParaRPr lang="en-IN"/>
        </a:p>
      </dgm:t>
    </dgm:pt>
    <dgm:pt modelId="{4FE5EA12-DDB3-46FC-8799-34BB5CEF4058}" type="sibTrans" cxnId="{6E6F64E6-2777-4841-947F-070FD1E3AE52}">
      <dgm:prSet/>
      <dgm:spPr/>
      <dgm:t>
        <a:bodyPr/>
        <a:lstStyle/>
        <a:p>
          <a:endParaRPr lang="en-IN"/>
        </a:p>
      </dgm:t>
    </dgm:pt>
    <dgm:pt modelId="{68580DF7-0F73-41F1-BA58-92DA0E6F4470}">
      <dgm:prSet custT="1"/>
      <dgm:spPr/>
      <dgm:t>
        <a:bodyPr/>
        <a:lstStyle/>
        <a:p>
          <a:pPr algn="ctr"/>
          <a:r>
            <a:rPr lang="en-IN" sz="1200">
              <a:solidFill>
                <a:schemeClr val="accent5">
                  <a:lumMod val="75000"/>
                </a:schemeClr>
              </a:solidFill>
              <a:latin typeface="Palatino Linotype" panose="02040502050505030304" pitchFamily="18" charset="0"/>
            </a:rPr>
            <a:t>American, Sandwich, Tea</a:t>
          </a:r>
        </a:p>
      </dgm:t>
    </dgm:pt>
    <dgm:pt modelId="{67FA49AA-8533-442C-AFDA-284929B39BC6}" type="parTrans" cxnId="{F4693C28-1FD3-4BFE-BD5C-67B7F1BD615E}">
      <dgm:prSet/>
      <dgm:spPr/>
      <dgm:t>
        <a:bodyPr/>
        <a:lstStyle/>
        <a:p>
          <a:endParaRPr lang="en-IN"/>
        </a:p>
      </dgm:t>
    </dgm:pt>
    <dgm:pt modelId="{F373DA5F-47D9-46BB-8AE9-B1992DCAB346}" type="sibTrans" cxnId="{F4693C28-1FD3-4BFE-BD5C-67B7F1BD615E}">
      <dgm:prSet/>
      <dgm:spPr/>
      <dgm:t>
        <a:bodyPr/>
        <a:lstStyle/>
        <a:p>
          <a:endParaRPr lang="en-IN"/>
        </a:p>
      </dgm:t>
    </dgm:pt>
    <dgm:pt modelId="{CB85FFE6-5661-4114-AC22-A86C02F2D7FD}">
      <dgm:prSet custT="1"/>
      <dgm:spPr/>
      <dgm:t>
        <a:bodyPr/>
        <a:lstStyle/>
        <a:p>
          <a:pPr algn="ctr"/>
          <a:r>
            <a:rPr lang="en-IN" sz="1200">
              <a:solidFill>
                <a:schemeClr val="accent5">
                  <a:lumMod val="75000"/>
                </a:schemeClr>
              </a:solidFill>
              <a:latin typeface="Palatino Linotype" panose="02040502050505030304" pitchFamily="18" charset="0"/>
            </a:rPr>
            <a:t>American, Seafood, Sushi</a:t>
          </a:r>
        </a:p>
      </dgm:t>
    </dgm:pt>
    <dgm:pt modelId="{85F4E2B7-84E7-4140-89EA-516BE5E5AF5E}" type="parTrans" cxnId="{BB685272-ABEB-40A8-89E1-75D3256A4691}">
      <dgm:prSet/>
      <dgm:spPr/>
      <dgm:t>
        <a:bodyPr/>
        <a:lstStyle/>
        <a:p>
          <a:endParaRPr lang="en-IN"/>
        </a:p>
      </dgm:t>
    </dgm:pt>
    <dgm:pt modelId="{BA7A3AF0-03D7-429A-BDB1-24F33B2DA637}" type="sibTrans" cxnId="{BB685272-ABEB-40A8-89E1-75D3256A4691}">
      <dgm:prSet/>
      <dgm:spPr/>
      <dgm:t>
        <a:bodyPr/>
        <a:lstStyle/>
        <a:p>
          <a:endParaRPr lang="en-IN"/>
        </a:p>
      </dgm:t>
    </dgm:pt>
    <dgm:pt modelId="{CEBEE0C1-D02B-4EF7-877E-6E20AB522462}">
      <dgm:prSet custT="1"/>
      <dgm:spPr/>
      <dgm:t>
        <a:bodyPr/>
        <a:lstStyle/>
        <a:p>
          <a:pPr algn="ctr"/>
          <a:r>
            <a:rPr lang="en-IN" sz="1200">
              <a:solidFill>
                <a:schemeClr val="accent5">
                  <a:lumMod val="75000"/>
                </a:schemeClr>
              </a:solidFill>
              <a:latin typeface="Palatino Linotype" panose="02040502050505030304" pitchFamily="18" charset="0"/>
            </a:rPr>
            <a:t>American, Southern, Southwestern</a:t>
          </a:r>
        </a:p>
      </dgm:t>
    </dgm:pt>
    <dgm:pt modelId="{E146146B-FA6C-43A9-8BBA-D320AEFC90EB}" type="parTrans" cxnId="{0C8DE682-8A67-40B0-AAFC-BDAFEFD03C33}">
      <dgm:prSet/>
      <dgm:spPr/>
      <dgm:t>
        <a:bodyPr/>
        <a:lstStyle/>
        <a:p>
          <a:endParaRPr lang="en-IN"/>
        </a:p>
      </dgm:t>
    </dgm:pt>
    <dgm:pt modelId="{1E980EC8-4725-43BE-9A60-6E59602F8F85}" type="sibTrans" cxnId="{0C8DE682-8A67-40B0-AAFC-BDAFEFD03C33}">
      <dgm:prSet/>
      <dgm:spPr/>
      <dgm:t>
        <a:bodyPr/>
        <a:lstStyle/>
        <a:p>
          <a:endParaRPr lang="en-IN"/>
        </a:p>
      </dgm:t>
    </dgm:pt>
    <dgm:pt modelId="{47FF52F2-94D0-4264-9708-A4BFC3BD49D4}">
      <dgm:prSet custT="1"/>
      <dgm:spPr/>
      <dgm:t>
        <a:bodyPr/>
        <a:lstStyle/>
        <a:p>
          <a:pPr algn="ctr"/>
          <a:r>
            <a:rPr lang="en-IN" sz="1200">
              <a:solidFill>
                <a:schemeClr val="accent5">
                  <a:lumMod val="75000"/>
                </a:schemeClr>
              </a:solidFill>
              <a:latin typeface="Palatino Linotype" panose="02040502050505030304" pitchFamily="18" charset="0"/>
            </a:rPr>
            <a:t>BBQ, Burger, Desserts</a:t>
          </a:r>
        </a:p>
      </dgm:t>
    </dgm:pt>
    <dgm:pt modelId="{7F9C67E9-938F-45B9-8A48-C79DA121A388}" type="parTrans" cxnId="{8D16219E-722B-4DE2-9E43-ED31401013BC}">
      <dgm:prSet/>
      <dgm:spPr/>
      <dgm:t>
        <a:bodyPr/>
        <a:lstStyle/>
        <a:p>
          <a:endParaRPr lang="en-IN"/>
        </a:p>
      </dgm:t>
    </dgm:pt>
    <dgm:pt modelId="{B8C63FE7-672A-43E8-AB0E-B20728C728DA}" type="sibTrans" cxnId="{8D16219E-722B-4DE2-9E43-ED31401013BC}">
      <dgm:prSet/>
      <dgm:spPr/>
      <dgm:t>
        <a:bodyPr/>
        <a:lstStyle/>
        <a:p>
          <a:endParaRPr lang="en-IN"/>
        </a:p>
      </dgm:t>
    </dgm:pt>
    <dgm:pt modelId="{38E5A2D8-1062-4A77-9145-0F702E6257C5}">
      <dgm:prSet custT="1"/>
      <dgm:spPr/>
      <dgm:t>
        <a:bodyPr/>
        <a:lstStyle/>
        <a:p>
          <a:pPr algn="ctr"/>
          <a:r>
            <a:rPr lang="en-IN" sz="1200">
              <a:solidFill>
                <a:schemeClr val="accent5">
                  <a:lumMod val="75000"/>
                </a:schemeClr>
              </a:solidFill>
              <a:latin typeface="Palatino Linotype" panose="02040502050505030304" pitchFamily="18" charset="0"/>
            </a:rPr>
            <a:t>BBQ, Caribbean, Seafood</a:t>
          </a:r>
        </a:p>
      </dgm:t>
    </dgm:pt>
    <dgm:pt modelId="{6EE080F6-E5C0-4FE4-BEDB-22907B862826}" type="parTrans" cxnId="{0D60041E-036E-4B00-B30A-7E79D86DDBE5}">
      <dgm:prSet/>
      <dgm:spPr/>
      <dgm:t>
        <a:bodyPr/>
        <a:lstStyle/>
        <a:p>
          <a:endParaRPr lang="en-IN"/>
        </a:p>
      </dgm:t>
    </dgm:pt>
    <dgm:pt modelId="{16B0AB03-59AB-4715-B961-E61D2067FCC1}" type="sibTrans" cxnId="{0D60041E-036E-4B00-B30A-7E79D86DDBE5}">
      <dgm:prSet/>
      <dgm:spPr/>
      <dgm:t>
        <a:bodyPr/>
        <a:lstStyle/>
        <a:p>
          <a:endParaRPr lang="en-IN"/>
        </a:p>
      </dgm:t>
    </dgm:pt>
    <dgm:pt modelId="{D6412684-A75B-4B9E-AFF7-4070D35BD165}">
      <dgm:prSet custT="1"/>
      <dgm:spPr/>
      <dgm:t>
        <a:bodyPr/>
        <a:lstStyle/>
        <a:p>
          <a:pPr algn="ctr"/>
          <a:r>
            <a:rPr lang="en-IN" sz="1200">
              <a:solidFill>
                <a:schemeClr val="accent5">
                  <a:lumMod val="75000"/>
                </a:schemeClr>
              </a:solidFill>
              <a:latin typeface="Palatino Linotype" panose="02040502050505030304" pitchFamily="18" charset="0"/>
            </a:rPr>
            <a:t>Brazilian, Steak</a:t>
          </a:r>
        </a:p>
      </dgm:t>
    </dgm:pt>
    <dgm:pt modelId="{B7FC7D5F-6C40-4812-A69B-E262E9DB9A8F}" type="parTrans" cxnId="{37D85B30-D66C-4C2B-8B4C-9D07F1C1A1A7}">
      <dgm:prSet/>
      <dgm:spPr/>
      <dgm:t>
        <a:bodyPr/>
        <a:lstStyle/>
        <a:p>
          <a:endParaRPr lang="en-IN"/>
        </a:p>
      </dgm:t>
    </dgm:pt>
    <dgm:pt modelId="{90F0DB40-802D-4A57-AE4E-9A1F949E1C7C}" type="sibTrans" cxnId="{37D85B30-D66C-4C2B-8B4C-9D07F1C1A1A7}">
      <dgm:prSet/>
      <dgm:spPr/>
      <dgm:t>
        <a:bodyPr/>
        <a:lstStyle/>
        <a:p>
          <a:endParaRPr lang="en-IN"/>
        </a:p>
      </dgm:t>
    </dgm:pt>
    <dgm:pt modelId="{4E50C22F-77A5-4F48-A80C-1270C886B15F}">
      <dgm:prSet custT="1"/>
      <dgm:spPr/>
      <dgm:t>
        <a:bodyPr/>
        <a:lstStyle/>
        <a:p>
          <a:pPr algn="ctr"/>
          <a:r>
            <a:rPr lang="en-IN" sz="1200">
              <a:solidFill>
                <a:schemeClr val="accent5">
                  <a:lumMod val="75000"/>
                </a:schemeClr>
              </a:solidFill>
              <a:latin typeface="Palatino Linotype" panose="02040502050505030304" pitchFamily="18" charset="0"/>
            </a:rPr>
            <a:t>Breakfast, Mexican</a:t>
          </a:r>
        </a:p>
      </dgm:t>
    </dgm:pt>
    <dgm:pt modelId="{B842F9FB-F078-4EC1-ACA5-E935CF9E78D1}" type="parTrans" cxnId="{65EE0D23-4219-4491-9E55-9CF86250FDE5}">
      <dgm:prSet/>
      <dgm:spPr/>
      <dgm:t>
        <a:bodyPr/>
        <a:lstStyle/>
        <a:p>
          <a:endParaRPr lang="en-IN"/>
        </a:p>
      </dgm:t>
    </dgm:pt>
    <dgm:pt modelId="{C05610CD-E0C8-4828-8946-83597BC9C459}" type="sibTrans" cxnId="{65EE0D23-4219-4491-9E55-9CF86250FDE5}">
      <dgm:prSet/>
      <dgm:spPr/>
      <dgm:t>
        <a:bodyPr/>
        <a:lstStyle/>
        <a:p>
          <a:endParaRPr lang="en-IN"/>
        </a:p>
      </dgm:t>
    </dgm:pt>
    <dgm:pt modelId="{5908E074-206E-4E18-B18C-FA0FCD91C082}">
      <dgm:prSet custT="1"/>
      <dgm:spPr/>
      <dgm:t>
        <a:bodyPr/>
        <a:lstStyle/>
        <a:p>
          <a:pPr algn="ctr"/>
          <a:r>
            <a:rPr lang="en-IN" sz="1200">
              <a:solidFill>
                <a:schemeClr val="accent5">
                  <a:lumMod val="75000"/>
                </a:schemeClr>
              </a:solidFill>
              <a:latin typeface="Palatino Linotype" panose="02040502050505030304" pitchFamily="18" charset="0"/>
            </a:rPr>
            <a:t>British, Bar Food, Sandwich</a:t>
          </a:r>
        </a:p>
      </dgm:t>
    </dgm:pt>
    <dgm:pt modelId="{D76CF77A-C2CF-4A02-9630-37C8EB3AB433}" type="parTrans" cxnId="{09ABBDA8-A452-4227-8F94-6D35E633C747}">
      <dgm:prSet/>
      <dgm:spPr/>
      <dgm:t>
        <a:bodyPr/>
        <a:lstStyle/>
        <a:p>
          <a:endParaRPr lang="en-IN"/>
        </a:p>
      </dgm:t>
    </dgm:pt>
    <dgm:pt modelId="{5BFF2BE1-8DBD-469F-BAFA-5A0D72B6E10D}" type="sibTrans" cxnId="{09ABBDA8-A452-4227-8F94-6D35E633C747}">
      <dgm:prSet/>
      <dgm:spPr/>
      <dgm:t>
        <a:bodyPr/>
        <a:lstStyle/>
        <a:p>
          <a:endParaRPr lang="en-IN"/>
        </a:p>
      </dgm:t>
    </dgm:pt>
    <dgm:pt modelId="{F4E5C0B0-F8F5-423C-B7D9-A24146C2FF73}">
      <dgm:prSet custT="1"/>
      <dgm:spPr/>
      <dgm:t>
        <a:bodyPr/>
        <a:lstStyle/>
        <a:p>
          <a:pPr algn="ctr"/>
          <a:r>
            <a:rPr lang="en-IN" sz="1200">
              <a:solidFill>
                <a:schemeClr val="accent5">
                  <a:lumMod val="75000"/>
                </a:schemeClr>
              </a:solidFill>
              <a:latin typeface="Palatino Linotype" panose="02040502050505030304" pitchFamily="18" charset="0"/>
            </a:rPr>
            <a:t>Burger, Bar Food, Steak</a:t>
          </a:r>
        </a:p>
      </dgm:t>
    </dgm:pt>
    <dgm:pt modelId="{2F244410-3D44-4239-96B0-45B49D54CC2C}" type="parTrans" cxnId="{D5369103-6436-40CB-B8F7-06CB01DE103A}">
      <dgm:prSet/>
      <dgm:spPr/>
      <dgm:t>
        <a:bodyPr/>
        <a:lstStyle/>
        <a:p>
          <a:endParaRPr lang="en-IN"/>
        </a:p>
      </dgm:t>
    </dgm:pt>
    <dgm:pt modelId="{D862CB5F-C800-4E93-9304-AB1BDB8BC64E}" type="sibTrans" cxnId="{D5369103-6436-40CB-B8F7-06CB01DE103A}">
      <dgm:prSet/>
      <dgm:spPr/>
      <dgm:t>
        <a:bodyPr/>
        <a:lstStyle/>
        <a:p>
          <a:endParaRPr lang="en-IN"/>
        </a:p>
      </dgm:t>
    </dgm:pt>
    <dgm:pt modelId="{DDFD00C9-3F21-41A6-97A0-28DDA9FE7581}">
      <dgm:prSet custT="1"/>
      <dgm:spPr/>
      <dgm:t>
        <a:bodyPr/>
        <a:lstStyle/>
        <a:p>
          <a:pPr algn="ctr"/>
          <a:r>
            <a:rPr lang="en-IN" sz="1200">
              <a:solidFill>
                <a:schemeClr val="accent5">
                  <a:lumMod val="75000"/>
                </a:schemeClr>
              </a:solidFill>
              <a:latin typeface="Palatino Linotype" panose="02040502050505030304" pitchFamily="18" charset="0"/>
            </a:rPr>
            <a:t>Burger, Sandwich, Seafood</a:t>
          </a:r>
        </a:p>
      </dgm:t>
    </dgm:pt>
    <dgm:pt modelId="{C7456113-0B31-4BE0-8D92-D1469033ED2B}" type="parTrans" cxnId="{75128411-961F-4F05-ADE3-17466B194384}">
      <dgm:prSet/>
      <dgm:spPr/>
      <dgm:t>
        <a:bodyPr/>
        <a:lstStyle/>
        <a:p>
          <a:endParaRPr lang="en-IN"/>
        </a:p>
      </dgm:t>
    </dgm:pt>
    <dgm:pt modelId="{69760829-2F7C-4FAE-9C9F-60834F09B1A4}" type="sibTrans" cxnId="{75128411-961F-4F05-ADE3-17466B194384}">
      <dgm:prSet/>
      <dgm:spPr/>
      <dgm:t>
        <a:bodyPr/>
        <a:lstStyle/>
        <a:p>
          <a:endParaRPr lang="en-IN"/>
        </a:p>
      </dgm:t>
    </dgm:pt>
    <dgm:pt modelId="{197E434B-9CA7-419B-8D68-BB4B642BA643}">
      <dgm:prSet custT="1"/>
      <dgm:spPr/>
      <dgm:t>
        <a:bodyPr/>
        <a:lstStyle/>
        <a:p>
          <a:pPr algn="ctr"/>
          <a:r>
            <a:rPr lang="en-IN" sz="1200">
              <a:solidFill>
                <a:schemeClr val="accent5">
                  <a:lumMod val="75000"/>
                </a:schemeClr>
              </a:solidFill>
              <a:latin typeface="Palatino Linotype" panose="02040502050505030304" pitchFamily="18" charset="0"/>
            </a:rPr>
            <a:t>Cajun</a:t>
          </a:r>
        </a:p>
      </dgm:t>
    </dgm:pt>
    <dgm:pt modelId="{6BF71546-2EE8-4308-8FCB-64EB0956130B}" type="parTrans" cxnId="{AA8AEE4E-97B1-4681-A6F4-EDD41613845D}">
      <dgm:prSet/>
      <dgm:spPr/>
      <dgm:t>
        <a:bodyPr/>
        <a:lstStyle/>
        <a:p>
          <a:endParaRPr lang="en-IN"/>
        </a:p>
      </dgm:t>
    </dgm:pt>
    <dgm:pt modelId="{F5F8A720-E05F-4FA6-A6F5-D3F6802D953D}" type="sibTrans" cxnId="{AA8AEE4E-97B1-4681-A6F4-EDD41613845D}">
      <dgm:prSet/>
      <dgm:spPr/>
      <dgm:t>
        <a:bodyPr/>
        <a:lstStyle/>
        <a:p>
          <a:endParaRPr lang="en-IN"/>
        </a:p>
      </dgm:t>
    </dgm:pt>
    <dgm:pt modelId="{CB073C56-9384-4BEF-931F-18ACC8734B4B}">
      <dgm:prSet custT="1"/>
      <dgm:spPr/>
      <dgm:t>
        <a:bodyPr/>
        <a:lstStyle/>
        <a:p>
          <a:pPr algn="ctr"/>
          <a:r>
            <a:rPr lang="en-IN" sz="1200">
              <a:solidFill>
                <a:schemeClr val="accent5">
                  <a:lumMod val="75000"/>
                </a:schemeClr>
              </a:solidFill>
              <a:latin typeface="Palatino Linotype" panose="02040502050505030304" pitchFamily="18" charset="0"/>
            </a:rPr>
            <a:t>Cuban, Spanish</a:t>
          </a:r>
        </a:p>
      </dgm:t>
    </dgm:pt>
    <dgm:pt modelId="{45C1780A-CDDB-4697-9355-0A7545B726A0}" type="parTrans" cxnId="{5B3358A9-E44C-4C18-ADD5-B2E5E2EB8082}">
      <dgm:prSet/>
      <dgm:spPr/>
      <dgm:t>
        <a:bodyPr/>
        <a:lstStyle/>
        <a:p>
          <a:endParaRPr lang="en-IN"/>
        </a:p>
      </dgm:t>
    </dgm:pt>
    <dgm:pt modelId="{5072AE60-C0B8-4F34-8A51-D6EFD5F77F26}" type="sibTrans" cxnId="{5B3358A9-E44C-4C18-ADD5-B2E5E2EB8082}">
      <dgm:prSet/>
      <dgm:spPr/>
      <dgm:t>
        <a:bodyPr/>
        <a:lstStyle/>
        <a:p>
          <a:endParaRPr lang="en-IN"/>
        </a:p>
      </dgm:t>
    </dgm:pt>
    <dgm:pt modelId="{A271968A-ECD1-406F-B67D-B4C3948B923D}" type="pres">
      <dgm:prSet presAssocID="{10060957-BA89-4996-A97D-635DFCCDD89B}" presName="linear" presStyleCnt="0">
        <dgm:presLayoutVars>
          <dgm:animLvl val="lvl"/>
          <dgm:resizeHandles val="exact"/>
        </dgm:presLayoutVars>
      </dgm:prSet>
      <dgm:spPr/>
    </dgm:pt>
    <dgm:pt modelId="{79ED3872-1FD9-47B7-AB4C-2880B8FC7F7D}" type="pres">
      <dgm:prSet presAssocID="{52AF9CC1-9132-4856-89D8-7939F3C84ABB}" presName="parentText" presStyleLbl="node1" presStyleIdx="0" presStyleCnt="17">
        <dgm:presLayoutVars>
          <dgm:chMax val="0"/>
          <dgm:bulletEnabled val="1"/>
        </dgm:presLayoutVars>
      </dgm:prSet>
      <dgm:spPr/>
    </dgm:pt>
    <dgm:pt modelId="{9556A8BD-DF99-4B55-ADBC-83D3163B5C05}" type="pres">
      <dgm:prSet presAssocID="{A96D0761-BE4E-4107-8603-8F033E815F3F}" presName="spacer" presStyleCnt="0"/>
      <dgm:spPr/>
    </dgm:pt>
    <dgm:pt modelId="{43EC9875-5CC2-401B-8088-DF8ADD8FE2C6}" type="pres">
      <dgm:prSet presAssocID="{E5841BC4-6113-49F2-A2E8-D54071E04891}" presName="parentText" presStyleLbl="node1" presStyleIdx="1" presStyleCnt="17">
        <dgm:presLayoutVars>
          <dgm:chMax val="0"/>
          <dgm:bulletEnabled val="1"/>
        </dgm:presLayoutVars>
      </dgm:prSet>
      <dgm:spPr/>
    </dgm:pt>
    <dgm:pt modelId="{16434D69-62B6-40A2-9B10-E234FA1EC41D}" type="pres">
      <dgm:prSet presAssocID="{8849201C-1265-4969-BA8D-DDD5E23FFB32}" presName="spacer" presStyleCnt="0"/>
      <dgm:spPr/>
    </dgm:pt>
    <dgm:pt modelId="{D86AB633-4538-438A-B244-F57C723B5892}" type="pres">
      <dgm:prSet presAssocID="{B2AE4B29-ACC1-48B5-A879-7107295060AF}" presName="parentText" presStyleLbl="node1" presStyleIdx="2" presStyleCnt="17">
        <dgm:presLayoutVars>
          <dgm:chMax val="0"/>
          <dgm:bulletEnabled val="1"/>
        </dgm:presLayoutVars>
      </dgm:prSet>
      <dgm:spPr/>
    </dgm:pt>
    <dgm:pt modelId="{FC648834-1EE5-40A8-A95F-C7F5D486D2A4}" type="pres">
      <dgm:prSet presAssocID="{FB7267F5-7DA8-4880-A226-A72A0652A40E}" presName="spacer" presStyleCnt="0"/>
      <dgm:spPr/>
    </dgm:pt>
    <dgm:pt modelId="{4FABFEDF-9AFE-43FA-9A94-0E93B8C9AFD1}" type="pres">
      <dgm:prSet presAssocID="{F1634A48-2FB9-4756-B042-042397EA12A4}" presName="parentText" presStyleLbl="node1" presStyleIdx="3" presStyleCnt="17">
        <dgm:presLayoutVars>
          <dgm:chMax val="0"/>
          <dgm:bulletEnabled val="1"/>
        </dgm:presLayoutVars>
      </dgm:prSet>
      <dgm:spPr/>
    </dgm:pt>
    <dgm:pt modelId="{4760B521-A45D-4439-BB41-1A0A58D38A2A}" type="pres">
      <dgm:prSet presAssocID="{9499267B-8ECA-4DD5-BF72-8CB8EB64A49D}" presName="spacer" presStyleCnt="0"/>
      <dgm:spPr/>
    </dgm:pt>
    <dgm:pt modelId="{42C8BA66-C786-4C73-91CB-323CFBC00548}" type="pres">
      <dgm:prSet presAssocID="{3A0D9E97-0059-42D9-A1C5-4E99464662E1}" presName="parentText" presStyleLbl="node1" presStyleIdx="4" presStyleCnt="17">
        <dgm:presLayoutVars>
          <dgm:chMax val="0"/>
          <dgm:bulletEnabled val="1"/>
        </dgm:presLayoutVars>
      </dgm:prSet>
      <dgm:spPr/>
    </dgm:pt>
    <dgm:pt modelId="{CAFE914D-BCF3-4CA8-BC55-61FF91810754}" type="pres">
      <dgm:prSet presAssocID="{4FE5EA12-DDB3-46FC-8799-34BB5CEF4058}" presName="spacer" presStyleCnt="0"/>
      <dgm:spPr/>
    </dgm:pt>
    <dgm:pt modelId="{9ACC3F4A-202D-41C8-BB02-D89560279202}" type="pres">
      <dgm:prSet presAssocID="{68580DF7-0F73-41F1-BA58-92DA0E6F4470}" presName="parentText" presStyleLbl="node1" presStyleIdx="5" presStyleCnt="17">
        <dgm:presLayoutVars>
          <dgm:chMax val="0"/>
          <dgm:bulletEnabled val="1"/>
        </dgm:presLayoutVars>
      </dgm:prSet>
      <dgm:spPr/>
    </dgm:pt>
    <dgm:pt modelId="{2776FE13-2A0C-4DE0-B12A-8CED20A8DE22}" type="pres">
      <dgm:prSet presAssocID="{F373DA5F-47D9-46BB-8AE9-B1992DCAB346}" presName="spacer" presStyleCnt="0"/>
      <dgm:spPr/>
    </dgm:pt>
    <dgm:pt modelId="{C0010F37-C944-4D27-ACAE-28EAF574E30D}" type="pres">
      <dgm:prSet presAssocID="{CB85FFE6-5661-4114-AC22-A86C02F2D7FD}" presName="parentText" presStyleLbl="node1" presStyleIdx="6" presStyleCnt="17">
        <dgm:presLayoutVars>
          <dgm:chMax val="0"/>
          <dgm:bulletEnabled val="1"/>
        </dgm:presLayoutVars>
      </dgm:prSet>
      <dgm:spPr/>
    </dgm:pt>
    <dgm:pt modelId="{476DB785-087F-4F72-BB82-FEDAE10406B5}" type="pres">
      <dgm:prSet presAssocID="{BA7A3AF0-03D7-429A-BDB1-24F33B2DA637}" presName="spacer" presStyleCnt="0"/>
      <dgm:spPr/>
    </dgm:pt>
    <dgm:pt modelId="{867F3563-53D1-4C06-B9F8-10B566BD14E3}" type="pres">
      <dgm:prSet presAssocID="{CEBEE0C1-D02B-4EF7-877E-6E20AB522462}" presName="parentText" presStyleLbl="node1" presStyleIdx="7" presStyleCnt="17">
        <dgm:presLayoutVars>
          <dgm:chMax val="0"/>
          <dgm:bulletEnabled val="1"/>
        </dgm:presLayoutVars>
      </dgm:prSet>
      <dgm:spPr/>
    </dgm:pt>
    <dgm:pt modelId="{1A054C7C-4B61-44EB-A1E6-94AD601526D1}" type="pres">
      <dgm:prSet presAssocID="{1E980EC8-4725-43BE-9A60-6E59602F8F85}" presName="spacer" presStyleCnt="0"/>
      <dgm:spPr/>
    </dgm:pt>
    <dgm:pt modelId="{11217943-F60B-40C9-8FC2-941379FE17A3}" type="pres">
      <dgm:prSet presAssocID="{47FF52F2-94D0-4264-9708-A4BFC3BD49D4}" presName="parentText" presStyleLbl="node1" presStyleIdx="8" presStyleCnt="17">
        <dgm:presLayoutVars>
          <dgm:chMax val="0"/>
          <dgm:bulletEnabled val="1"/>
        </dgm:presLayoutVars>
      </dgm:prSet>
      <dgm:spPr/>
    </dgm:pt>
    <dgm:pt modelId="{0BB4C338-9FA6-4D40-924E-1B392C059402}" type="pres">
      <dgm:prSet presAssocID="{B8C63FE7-672A-43E8-AB0E-B20728C728DA}" presName="spacer" presStyleCnt="0"/>
      <dgm:spPr/>
    </dgm:pt>
    <dgm:pt modelId="{BF298002-F8F4-4389-83AE-96920A88620B}" type="pres">
      <dgm:prSet presAssocID="{38E5A2D8-1062-4A77-9145-0F702E6257C5}" presName="parentText" presStyleLbl="node1" presStyleIdx="9" presStyleCnt="17">
        <dgm:presLayoutVars>
          <dgm:chMax val="0"/>
          <dgm:bulletEnabled val="1"/>
        </dgm:presLayoutVars>
      </dgm:prSet>
      <dgm:spPr/>
    </dgm:pt>
    <dgm:pt modelId="{9B0D44AF-E1E3-4491-8D1D-26EAFCC12C5C}" type="pres">
      <dgm:prSet presAssocID="{16B0AB03-59AB-4715-B961-E61D2067FCC1}" presName="spacer" presStyleCnt="0"/>
      <dgm:spPr/>
    </dgm:pt>
    <dgm:pt modelId="{FCF21BB7-BCC0-44E5-83C3-B87CA157509B}" type="pres">
      <dgm:prSet presAssocID="{D6412684-A75B-4B9E-AFF7-4070D35BD165}" presName="parentText" presStyleLbl="node1" presStyleIdx="10" presStyleCnt="17">
        <dgm:presLayoutVars>
          <dgm:chMax val="0"/>
          <dgm:bulletEnabled val="1"/>
        </dgm:presLayoutVars>
      </dgm:prSet>
      <dgm:spPr/>
    </dgm:pt>
    <dgm:pt modelId="{5B9844A3-E4F6-4333-8882-27A3B578F039}" type="pres">
      <dgm:prSet presAssocID="{90F0DB40-802D-4A57-AE4E-9A1F949E1C7C}" presName="spacer" presStyleCnt="0"/>
      <dgm:spPr/>
    </dgm:pt>
    <dgm:pt modelId="{697A891F-95B2-4D3B-B23A-F22F59D322E7}" type="pres">
      <dgm:prSet presAssocID="{4E50C22F-77A5-4F48-A80C-1270C886B15F}" presName="parentText" presStyleLbl="node1" presStyleIdx="11" presStyleCnt="17">
        <dgm:presLayoutVars>
          <dgm:chMax val="0"/>
          <dgm:bulletEnabled val="1"/>
        </dgm:presLayoutVars>
      </dgm:prSet>
      <dgm:spPr/>
    </dgm:pt>
    <dgm:pt modelId="{FFF2DB2A-3349-478F-ACD4-FA66314E51B7}" type="pres">
      <dgm:prSet presAssocID="{C05610CD-E0C8-4828-8946-83597BC9C459}" presName="spacer" presStyleCnt="0"/>
      <dgm:spPr/>
    </dgm:pt>
    <dgm:pt modelId="{6F681A80-A08F-471D-96C4-92A19862BD25}" type="pres">
      <dgm:prSet presAssocID="{5908E074-206E-4E18-B18C-FA0FCD91C082}" presName="parentText" presStyleLbl="node1" presStyleIdx="12" presStyleCnt="17">
        <dgm:presLayoutVars>
          <dgm:chMax val="0"/>
          <dgm:bulletEnabled val="1"/>
        </dgm:presLayoutVars>
      </dgm:prSet>
      <dgm:spPr/>
    </dgm:pt>
    <dgm:pt modelId="{E35322B2-2CA9-4525-8F04-7165107C5CB9}" type="pres">
      <dgm:prSet presAssocID="{5BFF2BE1-8DBD-469F-BAFA-5A0D72B6E10D}" presName="spacer" presStyleCnt="0"/>
      <dgm:spPr/>
    </dgm:pt>
    <dgm:pt modelId="{FDD3AF5B-AC84-4BE3-B8BF-D4D368FD7354}" type="pres">
      <dgm:prSet presAssocID="{F4E5C0B0-F8F5-423C-B7D9-A24146C2FF73}" presName="parentText" presStyleLbl="node1" presStyleIdx="13" presStyleCnt="17">
        <dgm:presLayoutVars>
          <dgm:chMax val="0"/>
          <dgm:bulletEnabled val="1"/>
        </dgm:presLayoutVars>
      </dgm:prSet>
      <dgm:spPr/>
    </dgm:pt>
    <dgm:pt modelId="{0384F33A-97C0-437D-99BC-7FC363F028E7}" type="pres">
      <dgm:prSet presAssocID="{D862CB5F-C800-4E93-9304-AB1BDB8BC64E}" presName="spacer" presStyleCnt="0"/>
      <dgm:spPr/>
    </dgm:pt>
    <dgm:pt modelId="{07817086-6A68-481C-87EE-A7DC4767B422}" type="pres">
      <dgm:prSet presAssocID="{DDFD00C9-3F21-41A6-97A0-28DDA9FE7581}" presName="parentText" presStyleLbl="node1" presStyleIdx="14" presStyleCnt="17">
        <dgm:presLayoutVars>
          <dgm:chMax val="0"/>
          <dgm:bulletEnabled val="1"/>
        </dgm:presLayoutVars>
      </dgm:prSet>
      <dgm:spPr/>
    </dgm:pt>
    <dgm:pt modelId="{37449812-1EE6-47F2-942C-20743BF55A78}" type="pres">
      <dgm:prSet presAssocID="{69760829-2F7C-4FAE-9C9F-60834F09B1A4}" presName="spacer" presStyleCnt="0"/>
      <dgm:spPr/>
    </dgm:pt>
    <dgm:pt modelId="{F18B229C-69F9-474F-82F2-BD4F0E58BBBD}" type="pres">
      <dgm:prSet presAssocID="{197E434B-9CA7-419B-8D68-BB4B642BA643}" presName="parentText" presStyleLbl="node1" presStyleIdx="15" presStyleCnt="17">
        <dgm:presLayoutVars>
          <dgm:chMax val="0"/>
          <dgm:bulletEnabled val="1"/>
        </dgm:presLayoutVars>
      </dgm:prSet>
      <dgm:spPr/>
    </dgm:pt>
    <dgm:pt modelId="{655AAC10-BDA6-47CF-B73F-F8C682616056}" type="pres">
      <dgm:prSet presAssocID="{F5F8A720-E05F-4FA6-A6F5-D3F6802D953D}" presName="spacer" presStyleCnt="0"/>
      <dgm:spPr/>
    </dgm:pt>
    <dgm:pt modelId="{64C67470-ADDE-427B-8510-FD3E4097C511}" type="pres">
      <dgm:prSet presAssocID="{CB073C56-9384-4BEF-931F-18ACC8734B4B}" presName="parentText" presStyleLbl="node1" presStyleIdx="16" presStyleCnt="17">
        <dgm:presLayoutVars>
          <dgm:chMax val="0"/>
          <dgm:bulletEnabled val="1"/>
        </dgm:presLayoutVars>
      </dgm:prSet>
      <dgm:spPr/>
    </dgm:pt>
  </dgm:ptLst>
  <dgm:cxnLst>
    <dgm:cxn modelId="{D5369103-6436-40CB-B8F7-06CB01DE103A}" srcId="{10060957-BA89-4996-A97D-635DFCCDD89B}" destId="{F4E5C0B0-F8F5-423C-B7D9-A24146C2FF73}" srcOrd="13" destOrd="0" parTransId="{2F244410-3D44-4239-96B0-45B49D54CC2C}" sibTransId="{D862CB5F-C800-4E93-9304-AB1BDB8BC64E}"/>
    <dgm:cxn modelId="{BB223810-2F70-4BF5-B8D6-9D40F71C86FF}" type="presOf" srcId="{DDFD00C9-3F21-41A6-97A0-28DDA9FE7581}" destId="{07817086-6A68-481C-87EE-A7DC4767B422}" srcOrd="0" destOrd="0" presId="urn:microsoft.com/office/officeart/2005/8/layout/vList2"/>
    <dgm:cxn modelId="{75128411-961F-4F05-ADE3-17466B194384}" srcId="{10060957-BA89-4996-A97D-635DFCCDD89B}" destId="{DDFD00C9-3F21-41A6-97A0-28DDA9FE7581}" srcOrd="14" destOrd="0" parTransId="{C7456113-0B31-4BE0-8D92-D1469033ED2B}" sibTransId="{69760829-2F7C-4FAE-9C9F-60834F09B1A4}"/>
    <dgm:cxn modelId="{0D60041E-036E-4B00-B30A-7E79D86DDBE5}" srcId="{10060957-BA89-4996-A97D-635DFCCDD89B}" destId="{38E5A2D8-1062-4A77-9145-0F702E6257C5}" srcOrd="9" destOrd="0" parTransId="{6EE080F6-E5C0-4FE4-BEDB-22907B862826}" sibTransId="{16B0AB03-59AB-4715-B961-E61D2067FCC1}"/>
    <dgm:cxn modelId="{65EE0D23-4219-4491-9E55-9CF86250FDE5}" srcId="{10060957-BA89-4996-A97D-635DFCCDD89B}" destId="{4E50C22F-77A5-4F48-A80C-1270C886B15F}" srcOrd="11" destOrd="0" parTransId="{B842F9FB-F078-4EC1-ACA5-E935CF9E78D1}" sibTransId="{C05610CD-E0C8-4828-8946-83597BC9C459}"/>
    <dgm:cxn modelId="{F4693C28-1FD3-4BFE-BD5C-67B7F1BD615E}" srcId="{10060957-BA89-4996-A97D-635DFCCDD89B}" destId="{68580DF7-0F73-41F1-BA58-92DA0E6F4470}" srcOrd="5" destOrd="0" parTransId="{67FA49AA-8533-442C-AFDA-284929B39BC6}" sibTransId="{F373DA5F-47D9-46BB-8AE9-B1992DCAB346}"/>
    <dgm:cxn modelId="{37D85B30-D66C-4C2B-8B4C-9D07F1C1A1A7}" srcId="{10060957-BA89-4996-A97D-635DFCCDD89B}" destId="{D6412684-A75B-4B9E-AFF7-4070D35BD165}" srcOrd="10" destOrd="0" parTransId="{B7FC7D5F-6C40-4812-A69B-E262E9DB9A8F}" sibTransId="{90F0DB40-802D-4A57-AE4E-9A1F949E1C7C}"/>
    <dgm:cxn modelId="{AA8AEE4E-97B1-4681-A6F4-EDD41613845D}" srcId="{10060957-BA89-4996-A97D-635DFCCDD89B}" destId="{197E434B-9CA7-419B-8D68-BB4B642BA643}" srcOrd="15" destOrd="0" parTransId="{6BF71546-2EE8-4308-8FCB-64EB0956130B}" sibTransId="{F5F8A720-E05F-4FA6-A6F5-D3F6802D953D}"/>
    <dgm:cxn modelId="{956A6852-201D-45D1-91E1-3326DE91E85B}" type="presOf" srcId="{38E5A2D8-1062-4A77-9145-0F702E6257C5}" destId="{BF298002-F8F4-4389-83AE-96920A88620B}" srcOrd="0" destOrd="0" presId="urn:microsoft.com/office/officeart/2005/8/layout/vList2"/>
    <dgm:cxn modelId="{BB685272-ABEB-40A8-89E1-75D3256A4691}" srcId="{10060957-BA89-4996-A97D-635DFCCDD89B}" destId="{CB85FFE6-5661-4114-AC22-A86C02F2D7FD}" srcOrd="6" destOrd="0" parTransId="{85F4E2B7-84E7-4140-89EA-516BE5E5AF5E}" sibTransId="{BA7A3AF0-03D7-429A-BDB1-24F33B2DA637}"/>
    <dgm:cxn modelId="{49402C53-1BD4-4EB4-A0A7-9A0211331E7F}" type="presOf" srcId="{68580DF7-0F73-41F1-BA58-92DA0E6F4470}" destId="{9ACC3F4A-202D-41C8-BB02-D89560279202}" srcOrd="0" destOrd="0" presId="urn:microsoft.com/office/officeart/2005/8/layout/vList2"/>
    <dgm:cxn modelId="{DBCF5479-81DC-4FD5-B02A-3ABA4A0A6771}" type="presOf" srcId="{10060957-BA89-4996-A97D-635DFCCDD89B}" destId="{A271968A-ECD1-406F-B67D-B4C3948B923D}" srcOrd="0" destOrd="0" presId="urn:microsoft.com/office/officeart/2005/8/layout/vList2"/>
    <dgm:cxn modelId="{0C8DE682-8A67-40B0-AAFC-BDAFEFD03C33}" srcId="{10060957-BA89-4996-A97D-635DFCCDD89B}" destId="{CEBEE0C1-D02B-4EF7-877E-6E20AB522462}" srcOrd="7" destOrd="0" parTransId="{E146146B-FA6C-43A9-8BBA-D320AEFC90EB}" sibTransId="{1E980EC8-4725-43BE-9A60-6E59602F8F85}"/>
    <dgm:cxn modelId="{4E219A8C-B87E-41A8-ABF5-7FFC105CC25C}" srcId="{10060957-BA89-4996-A97D-635DFCCDD89B}" destId="{52AF9CC1-9132-4856-89D8-7939F3C84ABB}" srcOrd="0" destOrd="0" parTransId="{94840786-3F7B-449F-8553-0F6DDE55BD86}" sibTransId="{A96D0761-BE4E-4107-8603-8F033E815F3F}"/>
    <dgm:cxn modelId="{F6F9948F-EF02-4631-A3A2-FC13BB70BF2C}" type="presOf" srcId="{B2AE4B29-ACC1-48B5-A879-7107295060AF}" destId="{D86AB633-4538-438A-B244-F57C723B5892}" srcOrd="0" destOrd="0" presId="urn:microsoft.com/office/officeart/2005/8/layout/vList2"/>
    <dgm:cxn modelId="{0FF70B93-2062-43EA-BBF9-EF81441F3F09}" type="presOf" srcId="{CB85FFE6-5661-4114-AC22-A86C02F2D7FD}" destId="{C0010F37-C944-4D27-ACAE-28EAF574E30D}" srcOrd="0" destOrd="0" presId="urn:microsoft.com/office/officeart/2005/8/layout/vList2"/>
    <dgm:cxn modelId="{1DE8EF93-9DAB-4B6F-93E1-787EE45AC285}" type="presOf" srcId="{3A0D9E97-0059-42D9-A1C5-4E99464662E1}" destId="{42C8BA66-C786-4C73-91CB-323CFBC00548}" srcOrd="0" destOrd="0" presId="urn:microsoft.com/office/officeart/2005/8/layout/vList2"/>
    <dgm:cxn modelId="{8BC05096-0074-4D0D-AF0D-88A8A3F7309F}" type="presOf" srcId="{197E434B-9CA7-419B-8D68-BB4B642BA643}" destId="{F18B229C-69F9-474F-82F2-BD4F0E58BBBD}" srcOrd="0" destOrd="0" presId="urn:microsoft.com/office/officeart/2005/8/layout/vList2"/>
    <dgm:cxn modelId="{8D16219E-722B-4DE2-9E43-ED31401013BC}" srcId="{10060957-BA89-4996-A97D-635DFCCDD89B}" destId="{47FF52F2-94D0-4264-9708-A4BFC3BD49D4}" srcOrd="8" destOrd="0" parTransId="{7F9C67E9-938F-45B9-8A48-C79DA121A388}" sibTransId="{B8C63FE7-672A-43E8-AB0E-B20728C728DA}"/>
    <dgm:cxn modelId="{5B500E9F-3F54-48FA-A3AB-FAC78A9276B3}" srcId="{10060957-BA89-4996-A97D-635DFCCDD89B}" destId="{B2AE4B29-ACC1-48B5-A879-7107295060AF}" srcOrd="2" destOrd="0" parTransId="{8D25B274-3D66-49CD-85BD-716871D1EE96}" sibTransId="{FB7267F5-7DA8-4880-A226-A72A0652A40E}"/>
    <dgm:cxn modelId="{E4FDECA0-52CC-40C7-B313-4FA43D0C0EA6}" type="presOf" srcId="{CEBEE0C1-D02B-4EF7-877E-6E20AB522462}" destId="{867F3563-53D1-4C06-B9F8-10B566BD14E3}" srcOrd="0" destOrd="0" presId="urn:microsoft.com/office/officeart/2005/8/layout/vList2"/>
    <dgm:cxn modelId="{09ABBDA8-A452-4227-8F94-6D35E633C747}" srcId="{10060957-BA89-4996-A97D-635DFCCDD89B}" destId="{5908E074-206E-4E18-B18C-FA0FCD91C082}" srcOrd="12" destOrd="0" parTransId="{D76CF77A-C2CF-4A02-9630-37C8EB3AB433}" sibTransId="{5BFF2BE1-8DBD-469F-BAFA-5A0D72B6E10D}"/>
    <dgm:cxn modelId="{5B3358A9-E44C-4C18-ADD5-B2E5E2EB8082}" srcId="{10060957-BA89-4996-A97D-635DFCCDD89B}" destId="{CB073C56-9384-4BEF-931F-18ACC8734B4B}" srcOrd="16" destOrd="0" parTransId="{45C1780A-CDDB-4697-9355-0A7545B726A0}" sibTransId="{5072AE60-C0B8-4F34-8A51-D6EFD5F77F26}"/>
    <dgm:cxn modelId="{FDF133C2-33B5-481B-9226-2FDB02860567}" type="presOf" srcId="{D6412684-A75B-4B9E-AFF7-4070D35BD165}" destId="{FCF21BB7-BCC0-44E5-83C3-B87CA157509B}" srcOrd="0" destOrd="0" presId="urn:microsoft.com/office/officeart/2005/8/layout/vList2"/>
    <dgm:cxn modelId="{2EB13ECC-DC91-458F-8564-3659F21F97F9}" type="presOf" srcId="{5908E074-206E-4E18-B18C-FA0FCD91C082}" destId="{6F681A80-A08F-471D-96C4-92A19862BD25}" srcOrd="0" destOrd="0" presId="urn:microsoft.com/office/officeart/2005/8/layout/vList2"/>
    <dgm:cxn modelId="{DDA45DCE-21A3-475A-AA11-CCEA38D7263C}" srcId="{10060957-BA89-4996-A97D-635DFCCDD89B}" destId="{E5841BC4-6113-49F2-A2E8-D54071E04891}" srcOrd="1" destOrd="0" parTransId="{9A6CA843-2D03-42F5-A4E6-8E64743435B6}" sibTransId="{8849201C-1265-4969-BA8D-DDD5E23FFB32}"/>
    <dgm:cxn modelId="{DE744ECE-D039-4811-AD17-155B503FE5B8}" type="presOf" srcId="{47FF52F2-94D0-4264-9708-A4BFC3BD49D4}" destId="{11217943-F60B-40C9-8FC2-941379FE17A3}" srcOrd="0" destOrd="0" presId="urn:microsoft.com/office/officeart/2005/8/layout/vList2"/>
    <dgm:cxn modelId="{895A1FD1-9F82-4E8A-AC64-D1EA4D62F0D0}" type="presOf" srcId="{E5841BC4-6113-49F2-A2E8-D54071E04891}" destId="{43EC9875-5CC2-401B-8088-DF8ADD8FE2C6}" srcOrd="0" destOrd="0" presId="urn:microsoft.com/office/officeart/2005/8/layout/vList2"/>
    <dgm:cxn modelId="{BBF0A8DA-F017-433F-B750-5BDB892A2C86}" type="presOf" srcId="{4E50C22F-77A5-4F48-A80C-1270C886B15F}" destId="{697A891F-95B2-4D3B-B23A-F22F59D322E7}" srcOrd="0" destOrd="0" presId="urn:microsoft.com/office/officeart/2005/8/layout/vList2"/>
    <dgm:cxn modelId="{4CB89BE4-9842-40C6-8EAA-0BB52BFE2007}" type="presOf" srcId="{F4E5C0B0-F8F5-423C-B7D9-A24146C2FF73}" destId="{FDD3AF5B-AC84-4BE3-B8BF-D4D368FD7354}" srcOrd="0" destOrd="0" presId="urn:microsoft.com/office/officeart/2005/8/layout/vList2"/>
    <dgm:cxn modelId="{6E6F64E6-2777-4841-947F-070FD1E3AE52}" srcId="{10060957-BA89-4996-A97D-635DFCCDD89B}" destId="{3A0D9E97-0059-42D9-A1C5-4E99464662E1}" srcOrd="4" destOrd="0" parTransId="{AE174588-9ED9-4CA8-A94B-07B52891A93E}" sibTransId="{4FE5EA12-DDB3-46FC-8799-34BB5CEF4058}"/>
    <dgm:cxn modelId="{A75C89EC-CE8A-4434-A545-B1423651A588}" srcId="{10060957-BA89-4996-A97D-635DFCCDD89B}" destId="{F1634A48-2FB9-4756-B042-042397EA12A4}" srcOrd="3" destOrd="0" parTransId="{166D4375-A26B-444A-ABE4-F4FB8E93D948}" sibTransId="{9499267B-8ECA-4DD5-BF72-8CB8EB64A49D}"/>
    <dgm:cxn modelId="{02629BF6-9320-4A21-ACD0-05C3397A7EEA}" type="presOf" srcId="{F1634A48-2FB9-4756-B042-042397EA12A4}" destId="{4FABFEDF-9AFE-43FA-9A94-0E93B8C9AFD1}" srcOrd="0" destOrd="0" presId="urn:microsoft.com/office/officeart/2005/8/layout/vList2"/>
    <dgm:cxn modelId="{19C4B3F8-DA62-49A2-ABAB-84F168D975B3}" type="presOf" srcId="{CB073C56-9384-4BEF-931F-18ACC8734B4B}" destId="{64C67470-ADDE-427B-8510-FD3E4097C511}" srcOrd="0" destOrd="0" presId="urn:microsoft.com/office/officeart/2005/8/layout/vList2"/>
    <dgm:cxn modelId="{658048FE-1BE2-4B48-A8CF-365394A30787}" type="presOf" srcId="{52AF9CC1-9132-4856-89D8-7939F3C84ABB}" destId="{79ED3872-1FD9-47B7-AB4C-2880B8FC7F7D}" srcOrd="0" destOrd="0" presId="urn:microsoft.com/office/officeart/2005/8/layout/vList2"/>
    <dgm:cxn modelId="{E7DFBBDE-49B1-43B0-899B-ED4A9C8445EC}" type="presParOf" srcId="{A271968A-ECD1-406F-B67D-B4C3948B923D}" destId="{79ED3872-1FD9-47B7-AB4C-2880B8FC7F7D}" srcOrd="0" destOrd="0" presId="urn:microsoft.com/office/officeart/2005/8/layout/vList2"/>
    <dgm:cxn modelId="{562EF18D-2961-4FAB-BBAB-3AE69305CC26}" type="presParOf" srcId="{A271968A-ECD1-406F-B67D-B4C3948B923D}" destId="{9556A8BD-DF99-4B55-ADBC-83D3163B5C05}" srcOrd="1" destOrd="0" presId="urn:microsoft.com/office/officeart/2005/8/layout/vList2"/>
    <dgm:cxn modelId="{8A52A54D-66D4-4AF3-86ED-A47106700482}" type="presParOf" srcId="{A271968A-ECD1-406F-B67D-B4C3948B923D}" destId="{43EC9875-5CC2-401B-8088-DF8ADD8FE2C6}" srcOrd="2" destOrd="0" presId="urn:microsoft.com/office/officeart/2005/8/layout/vList2"/>
    <dgm:cxn modelId="{CCF4E4F2-C17E-4C8B-B45F-1C906FACF5FC}" type="presParOf" srcId="{A271968A-ECD1-406F-B67D-B4C3948B923D}" destId="{16434D69-62B6-40A2-9B10-E234FA1EC41D}" srcOrd="3" destOrd="0" presId="urn:microsoft.com/office/officeart/2005/8/layout/vList2"/>
    <dgm:cxn modelId="{0A982CB8-6E22-474E-86EC-EAEFC4622CD4}" type="presParOf" srcId="{A271968A-ECD1-406F-B67D-B4C3948B923D}" destId="{D86AB633-4538-438A-B244-F57C723B5892}" srcOrd="4" destOrd="0" presId="urn:microsoft.com/office/officeart/2005/8/layout/vList2"/>
    <dgm:cxn modelId="{75752457-9410-48F4-B62A-4210CD48ADD1}" type="presParOf" srcId="{A271968A-ECD1-406F-B67D-B4C3948B923D}" destId="{FC648834-1EE5-40A8-A95F-C7F5D486D2A4}" srcOrd="5" destOrd="0" presId="urn:microsoft.com/office/officeart/2005/8/layout/vList2"/>
    <dgm:cxn modelId="{5F065A44-586E-4405-A3B2-832A35131498}" type="presParOf" srcId="{A271968A-ECD1-406F-B67D-B4C3948B923D}" destId="{4FABFEDF-9AFE-43FA-9A94-0E93B8C9AFD1}" srcOrd="6" destOrd="0" presId="urn:microsoft.com/office/officeart/2005/8/layout/vList2"/>
    <dgm:cxn modelId="{6060168E-5A67-4043-96D3-622A7E2D533A}" type="presParOf" srcId="{A271968A-ECD1-406F-B67D-B4C3948B923D}" destId="{4760B521-A45D-4439-BB41-1A0A58D38A2A}" srcOrd="7" destOrd="0" presId="urn:microsoft.com/office/officeart/2005/8/layout/vList2"/>
    <dgm:cxn modelId="{0E8D694F-7F32-4967-A03E-A3132D3E5FF0}" type="presParOf" srcId="{A271968A-ECD1-406F-B67D-B4C3948B923D}" destId="{42C8BA66-C786-4C73-91CB-323CFBC00548}" srcOrd="8" destOrd="0" presId="urn:microsoft.com/office/officeart/2005/8/layout/vList2"/>
    <dgm:cxn modelId="{270BB9F4-3FA1-42EF-ADC9-803C3A3E7B20}" type="presParOf" srcId="{A271968A-ECD1-406F-B67D-B4C3948B923D}" destId="{CAFE914D-BCF3-4CA8-BC55-61FF91810754}" srcOrd="9" destOrd="0" presId="urn:microsoft.com/office/officeart/2005/8/layout/vList2"/>
    <dgm:cxn modelId="{16BA721E-D689-4AD7-8B0D-D0E5C5DFBACD}" type="presParOf" srcId="{A271968A-ECD1-406F-B67D-B4C3948B923D}" destId="{9ACC3F4A-202D-41C8-BB02-D89560279202}" srcOrd="10" destOrd="0" presId="urn:microsoft.com/office/officeart/2005/8/layout/vList2"/>
    <dgm:cxn modelId="{E2881EDE-2260-4659-B7E6-B50914E60CE1}" type="presParOf" srcId="{A271968A-ECD1-406F-B67D-B4C3948B923D}" destId="{2776FE13-2A0C-4DE0-B12A-8CED20A8DE22}" srcOrd="11" destOrd="0" presId="urn:microsoft.com/office/officeart/2005/8/layout/vList2"/>
    <dgm:cxn modelId="{493AC3E0-416D-4CC6-BE43-0AB2471D461C}" type="presParOf" srcId="{A271968A-ECD1-406F-B67D-B4C3948B923D}" destId="{C0010F37-C944-4D27-ACAE-28EAF574E30D}" srcOrd="12" destOrd="0" presId="urn:microsoft.com/office/officeart/2005/8/layout/vList2"/>
    <dgm:cxn modelId="{D0D628DA-1F08-4113-8D2D-7B4F9310C738}" type="presParOf" srcId="{A271968A-ECD1-406F-B67D-B4C3948B923D}" destId="{476DB785-087F-4F72-BB82-FEDAE10406B5}" srcOrd="13" destOrd="0" presId="urn:microsoft.com/office/officeart/2005/8/layout/vList2"/>
    <dgm:cxn modelId="{8B10C485-4759-4F06-9894-80B48783160C}" type="presParOf" srcId="{A271968A-ECD1-406F-B67D-B4C3948B923D}" destId="{867F3563-53D1-4C06-B9F8-10B566BD14E3}" srcOrd="14" destOrd="0" presId="urn:microsoft.com/office/officeart/2005/8/layout/vList2"/>
    <dgm:cxn modelId="{7683CA5B-145C-4452-B04B-282AF004334A}" type="presParOf" srcId="{A271968A-ECD1-406F-B67D-B4C3948B923D}" destId="{1A054C7C-4B61-44EB-A1E6-94AD601526D1}" srcOrd="15" destOrd="0" presId="urn:microsoft.com/office/officeart/2005/8/layout/vList2"/>
    <dgm:cxn modelId="{C0843E07-B392-4CC9-B9E1-0291BD69D5B5}" type="presParOf" srcId="{A271968A-ECD1-406F-B67D-B4C3948B923D}" destId="{11217943-F60B-40C9-8FC2-941379FE17A3}" srcOrd="16" destOrd="0" presId="urn:microsoft.com/office/officeart/2005/8/layout/vList2"/>
    <dgm:cxn modelId="{E75636FC-53BE-4718-A272-D25F8A73AC1E}" type="presParOf" srcId="{A271968A-ECD1-406F-B67D-B4C3948B923D}" destId="{0BB4C338-9FA6-4D40-924E-1B392C059402}" srcOrd="17" destOrd="0" presId="urn:microsoft.com/office/officeart/2005/8/layout/vList2"/>
    <dgm:cxn modelId="{FA3C8AF9-9401-4265-9A27-A3BA7CE368D9}" type="presParOf" srcId="{A271968A-ECD1-406F-B67D-B4C3948B923D}" destId="{BF298002-F8F4-4389-83AE-96920A88620B}" srcOrd="18" destOrd="0" presId="urn:microsoft.com/office/officeart/2005/8/layout/vList2"/>
    <dgm:cxn modelId="{F58E7651-72B3-42AE-B1E1-3B6FFAD9D11B}" type="presParOf" srcId="{A271968A-ECD1-406F-B67D-B4C3948B923D}" destId="{9B0D44AF-E1E3-4491-8D1D-26EAFCC12C5C}" srcOrd="19" destOrd="0" presId="urn:microsoft.com/office/officeart/2005/8/layout/vList2"/>
    <dgm:cxn modelId="{EF974A93-76D5-4551-9712-9C3ED0999942}" type="presParOf" srcId="{A271968A-ECD1-406F-B67D-B4C3948B923D}" destId="{FCF21BB7-BCC0-44E5-83C3-B87CA157509B}" srcOrd="20" destOrd="0" presId="urn:microsoft.com/office/officeart/2005/8/layout/vList2"/>
    <dgm:cxn modelId="{F4332891-B20A-48C0-9AF0-C76779FE38BA}" type="presParOf" srcId="{A271968A-ECD1-406F-B67D-B4C3948B923D}" destId="{5B9844A3-E4F6-4333-8882-27A3B578F039}" srcOrd="21" destOrd="0" presId="urn:microsoft.com/office/officeart/2005/8/layout/vList2"/>
    <dgm:cxn modelId="{7EA4DD22-5FB9-4008-9915-23D5F38D3B7F}" type="presParOf" srcId="{A271968A-ECD1-406F-B67D-B4C3948B923D}" destId="{697A891F-95B2-4D3B-B23A-F22F59D322E7}" srcOrd="22" destOrd="0" presId="urn:microsoft.com/office/officeart/2005/8/layout/vList2"/>
    <dgm:cxn modelId="{7110505B-8D9B-485C-8555-72C4FE20F32A}" type="presParOf" srcId="{A271968A-ECD1-406F-B67D-B4C3948B923D}" destId="{FFF2DB2A-3349-478F-ACD4-FA66314E51B7}" srcOrd="23" destOrd="0" presId="urn:microsoft.com/office/officeart/2005/8/layout/vList2"/>
    <dgm:cxn modelId="{C3BAB951-E59F-463A-80FD-D62E22D16E72}" type="presParOf" srcId="{A271968A-ECD1-406F-B67D-B4C3948B923D}" destId="{6F681A80-A08F-471D-96C4-92A19862BD25}" srcOrd="24" destOrd="0" presId="urn:microsoft.com/office/officeart/2005/8/layout/vList2"/>
    <dgm:cxn modelId="{2431A85B-DB8E-4FB1-9759-286651C8B0A4}" type="presParOf" srcId="{A271968A-ECD1-406F-B67D-B4C3948B923D}" destId="{E35322B2-2CA9-4525-8F04-7165107C5CB9}" srcOrd="25" destOrd="0" presId="urn:microsoft.com/office/officeart/2005/8/layout/vList2"/>
    <dgm:cxn modelId="{3C20E9A5-79EA-44EC-930B-8054A2BAA18E}" type="presParOf" srcId="{A271968A-ECD1-406F-B67D-B4C3948B923D}" destId="{FDD3AF5B-AC84-4BE3-B8BF-D4D368FD7354}" srcOrd="26" destOrd="0" presId="urn:microsoft.com/office/officeart/2005/8/layout/vList2"/>
    <dgm:cxn modelId="{06082B36-51EC-487B-8A96-97ECAC4A8B59}" type="presParOf" srcId="{A271968A-ECD1-406F-B67D-B4C3948B923D}" destId="{0384F33A-97C0-437D-99BC-7FC363F028E7}" srcOrd="27" destOrd="0" presId="urn:microsoft.com/office/officeart/2005/8/layout/vList2"/>
    <dgm:cxn modelId="{00262316-DE9F-492F-ADC8-93D5FF43D02B}" type="presParOf" srcId="{A271968A-ECD1-406F-B67D-B4C3948B923D}" destId="{07817086-6A68-481C-87EE-A7DC4767B422}" srcOrd="28" destOrd="0" presId="urn:microsoft.com/office/officeart/2005/8/layout/vList2"/>
    <dgm:cxn modelId="{A0C753BD-77A0-41AB-AAA4-99E340BF43D4}" type="presParOf" srcId="{A271968A-ECD1-406F-B67D-B4C3948B923D}" destId="{37449812-1EE6-47F2-942C-20743BF55A78}" srcOrd="29" destOrd="0" presId="urn:microsoft.com/office/officeart/2005/8/layout/vList2"/>
    <dgm:cxn modelId="{AF5E37EA-29DD-44B1-B596-E86CEBF0A21C}" type="presParOf" srcId="{A271968A-ECD1-406F-B67D-B4C3948B923D}" destId="{F18B229C-69F9-474F-82F2-BD4F0E58BBBD}" srcOrd="30" destOrd="0" presId="urn:microsoft.com/office/officeart/2005/8/layout/vList2"/>
    <dgm:cxn modelId="{38CE478F-6766-4845-B381-DAB10A5FF1D5}" type="presParOf" srcId="{A271968A-ECD1-406F-B67D-B4C3948B923D}" destId="{655AAC10-BDA6-47CF-B73F-F8C682616056}" srcOrd="31" destOrd="0" presId="urn:microsoft.com/office/officeart/2005/8/layout/vList2"/>
    <dgm:cxn modelId="{6B3C50C3-CC08-41B1-9A2A-95C22AFD3CA9}" type="presParOf" srcId="{A271968A-ECD1-406F-B67D-B4C3948B923D}" destId="{64C67470-ADDE-427B-8510-FD3E4097C511}" srcOrd="3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83EC555-DED7-4D52-8815-5739052DCF56}" type="doc">
      <dgm:prSet loTypeId="urn:diagrams.loki3.com/VaryingWidthList" loCatId="list" qsTypeId="urn:microsoft.com/office/officeart/2005/8/quickstyle/simple4" qsCatId="simple" csTypeId="urn:microsoft.com/office/officeart/2005/8/colors/accent5_1" csCatId="accent5" phldr="1"/>
      <dgm:spPr/>
      <dgm:t>
        <a:bodyPr/>
        <a:lstStyle/>
        <a:p>
          <a:endParaRPr lang="en-IN"/>
        </a:p>
      </dgm:t>
    </dgm:pt>
    <dgm:pt modelId="{B28909CD-0A46-4970-AF38-9E3E2DDC2A82}">
      <dgm:prSet custT="1"/>
      <dgm:spPr/>
      <dgm:t>
        <a:bodyPr/>
        <a:lstStyle/>
        <a:p>
          <a:r>
            <a:rPr lang="en-US" sz="1800" baseline="0" dirty="0">
              <a:latin typeface="Palatino Linotype" panose="02040502050505030304" pitchFamily="18" charset="0"/>
            </a:rPr>
            <a:t>In this visualized data we can see the current number of restaurant, average of voters and their ratings, city rating, highest rated cuisines and who are the biggest competitors for </a:t>
          </a:r>
          <a:r>
            <a:rPr lang="en-US" sz="1800" baseline="0" dirty="0" err="1">
              <a:latin typeface="Palatino Linotype" panose="02040502050505030304" pitchFamily="18" charset="0"/>
            </a:rPr>
            <a:t>zomato</a:t>
          </a:r>
          <a:r>
            <a:rPr lang="en-US" sz="1800" baseline="0" dirty="0">
              <a:latin typeface="Palatino Linotype" panose="02040502050505030304" pitchFamily="18" charset="0"/>
            </a:rPr>
            <a:t>.</a:t>
          </a:r>
          <a:endParaRPr lang="en-IN" sz="1800" dirty="0">
            <a:latin typeface="Palatino Linotype" panose="02040502050505030304" pitchFamily="18" charset="0"/>
          </a:endParaRPr>
        </a:p>
      </dgm:t>
    </dgm:pt>
    <dgm:pt modelId="{6C967C46-CF1A-4CE3-993C-9BAE491E03D5}" type="parTrans" cxnId="{73190CF9-4F20-4D09-9AE6-6DAE3A714009}">
      <dgm:prSet/>
      <dgm:spPr/>
      <dgm:t>
        <a:bodyPr/>
        <a:lstStyle/>
        <a:p>
          <a:endParaRPr lang="en-IN"/>
        </a:p>
      </dgm:t>
    </dgm:pt>
    <dgm:pt modelId="{F9E6C4DA-395C-460B-B99A-A1FFCA8A1EA8}" type="sibTrans" cxnId="{73190CF9-4F20-4D09-9AE6-6DAE3A714009}">
      <dgm:prSet/>
      <dgm:spPr/>
      <dgm:t>
        <a:bodyPr/>
        <a:lstStyle/>
        <a:p>
          <a:endParaRPr lang="en-IN"/>
        </a:p>
      </dgm:t>
    </dgm:pt>
    <dgm:pt modelId="{070A78FF-6FF9-42F1-A9DC-864132763416}">
      <dgm:prSet custT="1"/>
      <dgm:spPr/>
      <dgm:t>
        <a:bodyPr/>
        <a:lstStyle/>
        <a:p>
          <a:r>
            <a:rPr lang="en-US" sz="1800" baseline="0">
              <a:latin typeface="Palatino Linotype" panose="02040502050505030304" pitchFamily="18" charset="0"/>
            </a:rPr>
            <a:t>This dashboard can used to see different scenarios of cuisine and the cost along with the highest rated restaurant to help decide the location for expansion and the chances of success.</a:t>
          </a:r>
          <a:endParaRPr lang="en-IN" sz="1800">
            <a:latin typeface="Palatino Linotype" panose="02040502050505030304" pitchFamily="18" charset="0"/>
          </a:endParaRPr>
        </a:p>
      </dgm:t>
    </dgm:pt>
    <dgm:pt modelId="{B55B7F73-F7E2-46FE-AF90-35D96C5496BF}" type="parTrans" cxnId="{6B74FA05-DC86-4E78-8C33-439582476ACD}">
      <dgm:prSet/>
      <dgm:spPr/>
      <dgm:t>
        <a:bodyPr/>
        <a:lstStyle/>
        <a:p>
          <a:endParaRPr lang="en-IN"/>
        </a:p>
      </dgm:t>
    </dgm:pt>
    <dgm:pt modelId="{81E8C574-8D46-4BA4-91D3-654ABF7E7042}" type="sibTrans" cxnId="{6B74FA05-DC86-4E78-8C33-439582476ACD}">
      <dgm:prSet/>
      <dgm:spPr/>
      <dgm:t>
        <a:bodyPr/>
        <a:lstStyle/>
        <a:p>
          <a:endParaRPr lang="en-IN"/>
        </a:p>
      </dgm:t>
    </dgm:pt>
    <dgm:pt modelId="{52E016FC-4E88-4B0E-A83B-92C8B0F4715F}">
      <dgm:prSet custT="1"/>
      <dgm:spPr/>
      <dgm:t>
        <a:bodyPr/>
        <a:lstStyle/>
        <a:p>
          <a:r>
            <a:rPr lang="en-US" sz="1800" baseline="0">
              <a:latin typeface="Palatino Linotype" panose="02040502050505030304" pitchFamily="18" charset="0"/>
            </a:rPr>
            <a:t>The filters present can be used to visualize year wise data, also country wise, whether they have online delivery or table booking system ongoing or in which price range are the response and rating are higher.</a:t>
          </a:r>
          <a:endParaRPr lang="en-IN" sz="1800">
            <a:latin typeface="Palatino Linotype" panose="02040502050505030304" pitchFamily="18" charset="0"/>
          </a:endParaRPr>
        </a:p>
      </dgm:t>
    </dgm:pt>
    <dgm:pt modelId="{E4BDEACA-4042-4B67-803C-7C1694BA0F98}" type="parTrans" cxnId="{F89AC239-3AAE-4A69-A499-EAE5AEB1AFB5}">
      <dgm:prSet/>
      <dgm:spPr/>
      <dgm:t>
        <a:bodyPr/>
        <a:lstStyle/>
        <a:p>
          <a:endParaRPr lang="en-IN"/>
        </a:p>
      </dgm:t>
    </dgm:pt>
    <dgm:pt modelId="{44DF6CE9-E776-469C-A793-AF5B142CD0FA}" type="sibTrans" cxnId="{F89AC239-3AAE-4A69-A499-EAE5AEB1AFB5}">
      <dgm:prSet/>
      <dgm:spPr/>
      <dgm:t>
        <a:bodyPr/>
        <a:lstStyle/>
        <a:p>
          <a:endParaRPr lang="en-IN"/>
        </a:p>
      </dgm:t>
    </dgm:pt>
    <dgm:pt modelId="{6005E310-3CA4-4292-8BCC-3FB77562F963}" type="pres">
      <dgm:prSet presAssocID="{983EC555-DED7-4D52-8815-5739052DCF56}" presName="Name0" presStyleCnt="0">
        <dgm:presLayoutVars>
          <dgm:resizeHandles/>
        </dgm:presLayoutVars>
      </dgm:prSet>
      <dgm:spPr/>
    </dgm:pt>
    <dgm:pt modelId="{169CD53A-57E1-49B2-92D6-82E1C7801685}" type="pres">
      <dgm:prSet presAssocID="{B28909CD-0A46-4970-AF38-9E3E2DDC2A82}" presName="text" presStyleLbl="node1" presStyleIdx="0" presStyleCnt="3" custScaleX="208524">
        <dgm:presLayoutVars>
          <dgm:bulletEnabled val="1"/>
        </dgm:presLayoutVars>
      </dgm:prSet>
      <dgm:spPr/>
    </dgm:pt>
    <dgm:pt modelId="{27F9CDF6-8C46-49C8-8253-0129D63E1014}" type="pres">
      <dgm:prSet presAssocID="{F9E6C4DA-395C-460B-B99A-A1FFCA8A1EA8}" presName="space" presStyleCnt="0"/>
      <dgm:spPr/>
    </dgm:pt>
    <dgm:pt modelId="{E1E5C73F-95D8-4056-BC13-CF131CC0FD93}" type="pres">
      <dgm:prSet presAssocID="{070A78FF-6FF9-42F1-A9DC-864132763416}" presName="text" presStyleLbl="node1" presStyleIdx="1" presStyleCnt="3" custScaleX="208524">
        <dgm:presLayoutVars>
          <dgm:bulletEnabled val="1"/>
        </dgm:presLayoutVars>
      </dgm:prSet>
      <dgm:spPr/>
    </dgm:pt>
    <dgm:pt modelId="{D856FA38-E9F0-4F6A-9784-5E1E723B2366}" type="pres">
      <dgm:prSet presAssocID="{81E8C574-8D46-4BA4-91D3-654ABF7E7042}" presName="space" presStyleCnt="0"/>
      <dgm:spPr/>
    </dgm:pt>
    <dgm:pt modelId="{E70023EE-E9E3-4B23-B14B-0F2A1585D896}" type="pres">
      <dgm:prSet presAssocID="{52E016FC-4E88-4B0E-A83B-92C8B0F4715F}" presName="text" presStyleLbl="node1" presStyleIdx="2" presStyleCnt="3" custScaleX="208524">
        <dgm:presLayoutVars>
          <dgm:bulletEnabled val="1"/>
        </dgm:presLayoutVars>
      </dgm:prSet>
      <dgm:spPr/>
    </dgm:pt>
  </dgm:ptLst>
  <dgm:cxnLst>
    <dgm:cxn modelId="{6B74FA05-DC86-4E78-8C33-439582476ACD}" srcId="{983EC555-DED7-4D52-8815-5739052DCF56}" destId="{070A78FF-6FF9-42F1-A9DC-864132763416}" srcOrd="1" destOrd="0" parTransId="{B55B7F73-F7E2-46FE-AF90-35D96C5496BF}" sibTransId="{81E8C574-8D46-4BA4-91D3-654ABF7E7042}"/>
    <dgm:cxn modelId="{F89AC239-3AAE-4A69-A499-EAE5AEB1AFB5}" srcId="{983EC555-DED7-4D52-8815-5739052DCF56}" destId="{52E016FC-4E88-4B0E-A83B-92C8B0F4715F}" srcOrd="2" destOrd="0" parTransId="{E4BDEACA-4042-4B67-803C-7C1694BA0F98}" sibTransId="{44DF6CE9-E776-469C-A793-AF5B142CD0FA}"/>
    <dgm:cxn modelId="{C0245B5E-1B2C-4C49-B188-68EC5753B797}" type="presOf" srcId="{070A78FF-6FF9-42F1-A9DC-864132763416}" destId="{E1E5C73F-95D8-4056-BC13-CF131CC0FD93}" srcOrd="0" destOrd="0" presId="urn:diagrams.loki3.com/VaryingWidthList"/>
    <dgm:cxn modelId="{848EC364-BEE0-4D01-B4E1-83B48ADF22D9}" type="presOf" srcId="{52E016FC-4E88-4B0E-A83B-92C8B0F4715F}" destId="{E70023EE-E9E3-4B23-B14B-0F2A1585D896}" srcOrd="0" destOrd="0" presId="urn:diagrams.loki3.com/VaryingWidthList"/>
    <dgm:cxn modelId="{90820C8D-E6E8-49B3-9339-CA4A6EE6CFE0}" type="presOf" srcId="{B28909CD-0A46-4970-AF38-9E3E2DDC2A82}" destId="{169CD53A-57E1-49B2-92D6-82E1C7801685}" srcOrd="0" destOrd="0" presId="urn:diagrams.loki3.com/VaryingWidthList"/>
    <dgm:cxn modelId="{20925AE8-F119-49F6-8BF1-326B71E0DC5A}" type="presOf" srcId="{983EC555-DED7-4D52-8815-5739052DCF56}" destId="{6005E310-3CA4-4292-8BCC-3FB77562F963}" srcOrd="0" destOrd="0" presId="urn:diagrams.loki3.com/VaryingWidthList"/>
    <dgm:cxn modelId="{73190CF9-4F20-4D09-9AE6-6DAE3A714009}" srcId="{983EC555-DED7-4D52-8815-5739052DCF56}" destId="{B28909CD-0A46-4970-AF38-9E3E2DDC2A82}" srcOrd="0" destOrd="0" parTransId="{6C967C46-CF1A-4CE3-993C-9BAE491E03D5}" sibTransId="{F9E6C4DA-395C-460B-B99A-A1FFCA8A1EA8}"/>
    <dgm:cxn modelId="{D148190C-6AD8-4EF6-80F4-5AF7A997A1E0}" type="presParOf" srcId="{6005E310-3CA4-4292-8BCC-3FB77562F963}" destId="{169CD53A-57E1-49B2-92D6-82E1C7801685}" srcOrd="0" destOrd="0" presId="urn:diagrams.loki3.com/VaryingWidthList"/>
    <dgm:cxn modelId="{9F51808E-88F4-41E1-A73F-84E3DAAFE36C}" type="presParOf" srcId="{6005E310-3CA4-4292-8BCC-3FB77562F963}" destId="{27F9CDF6-8C46-49C8-8253-0129D63E1014}" srcOrd="1" destOrd="0" presId="urn:diagrams.loki3.com/VaryingWidthList"/>
    <dgm:cxn modelId="{1039BE7E-4CF2-4C76-BF9A-21C940309C3B}" type="presParOf" srcId="{6005E310-3CA4-4292-8BCC-3FB77562F963}" destId="{E1E5C73F-95D8-4056-BC13-CF131CC0FD93}" srcOrd="2" destOrd="0" presId="urn:diagrams.loki3.com/VaryingWidthList"/>
    <dgm:cxn modelId="{5529A668-2DE4-495F-BBB0-D4D9970F0FF2}" type="presParOf" srcId="{6005E310-3CA4-4292-8BCC-3FB77562F963}" destId="{D856FA38-E9F0-4F6A-9784-5E1E723B2366}" srcOrd="3" destOrd="0" presId="urn:diagrams.loki3.com/VaryingWidthList"/>
    <dgm:cxn modelId="{90BC1ED3-D50C-4AE2-90AD-C40A6C21305E}" type="presParOf" srcId="{6005E310-3CA4-4292-8BCC-3FB77562F963}" destId="{E70023EE-E9E3-4B23-B14B-0F2A1585D896}"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42A332D-37DA-4FAF-9CBE-D67CD404645E}" type="doc">
      <dgm:prSet loTypeId="urn:microsoft.com/office/officeart/2008/layout/LinedList" loCatId="list" qsTypeId="urn:microsoft.com/office/officeart/2005/8/quickstyle/simple1" qsCatId="simple" csTypeId="urn:microsoft.com/office/officeart/2005/8/colors/accent1_2" csCatId="accent1" phldr="0"/>
      <dgm:spPr/>
      <dgm:t>
        <a:bodyPr/>
        <a:lstStyle/>
        <a:p>
          <a:endParaRPr lang="en-IN"/>
        </a:p>
      </dgm:t>
    </dgm:pt>
    <dgm:pt modelId="{7FFF8B7C-CEBA-4FF6-9635-7B21AAF57D03}" type="pres">
      <dgm:prSet presAssocID="{842A332D-37DA-4FAF-9CBE-D67CD404645E}" presName="vert0" presStyleCnt="0">
        <dgm:presLayoutVars>
          <dgm:dir/>
          <dgm:animOne val="branch"/>
          <dgm:animLvl val="lvl"/>
        </dgm:presLayoutVars>
      </dgm:prSet>
      <dgm:spPr/>
    </dgm:pt>
  </dgm:ptLst>
  <dgm:cxnLst>
    <dgm:cxn modelId="{D8AA3579-C54E-40AA-B49F-81BF5AFCB5C0}" type="presOf" srcId="{842A332D-37DA-4FAF-9CBE-D67CD404645E}" destId="{7FFF8B7C-CEBA-4FF6-9635-7B21AAF57D03}" srcOrd="0"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6DD9F3-6310-4527-AC88-2DE46502F8FC}" type="doc">
      <dgm:prSet loTypeId="urn:microsoft.com/office/officeart/2008/layout/LinedList" loCatId="list" qsTypeId="urn:microsoft.com/office/officeart/2005/8/quickstyle/simple1" qsCatId="simple" csTypeId="urn:microsoft.com/office/officeart/2005/8/colors/colorful4" csCatId="colorful"/>
      <dgm:spPr/>
      <dgm:t>
        <a:bodyPr/>
        <a:lstStyle/>
        <a:p>
          <a:endParaRPr lang="en-IN"/>
        </a:p>
      </dgm:t>
    </dgm:pt>
    <dgm:pt modelId="{91DA120E-9FE4-4A59-9C87-0F29887D7DEB}">
      <dgm:prSet/>
      <dgm:spPr/>
      <dgm:t>
        <a:bodyPr/>
        <a:lstStyle/>
        <a:p>
          <a:r>
            <a:rPr lang="en-US" b="1" u="sng" baseline="0" dirty="0"/>
            <a:t>Data cleaning </a:t>
          </a:r>
          <a:r>
            <a:rPr lang="en-US" baseline="0" dirty="0"/>
            <a:t>– Deleted missing values data rows as it was less than 5% of the data and removed duplicates to ensure data accuracy.</a:t>
          </a:r>
          <a:endParaRPr lang="en-IN" dirty="0"/>
        </a:p>
      </dgm:t>
    </dgm:pt>
    <dgm:pt modelId="{2E03410F-640F-4235-9F2C-6326ED9EEC17}" type="parTrans" cxnId="{AE07CD5E-F45E-46C3-98C0-1EFF7CB5D42A}">
      <dgm:prSet/>
      <dgm:spPr/>
      <dgm:t>
        <a:bodyPr/>
        <a:lstStyle/>
        <a:p>
          <a:endParaRPr lang="en-IN"/>
        </a:p>
      </dgm:t>
    </dgm:pt>
    <dgm:pt modelId="{228315ED-438C-4487-A6EA-6648373FBF08}" type="sibTrans" cxnId="{AE07CD5E-F45E-46C3-98C0-1EFF7CB5D42A}">
      <dgm:prSet/>
      <dgm:spPr/>
      <dgm:t>
        <a:bodyPr/>
        <a:lstStyle/>
        <a:p>
          <a:endParaRPr lang="en-IN"/>
        </a:p>
      </dgm:t>
    </dgm:pt>
    <dgm:pt modelId="{4C84D40C-B33E-4EC9-AF0D-0026E40846B8}">
      <dgm:prSet/>
      <dgm:spPr/>
      <dgm:t>
        <a:bodyPr/>
        <a:lstStyle/>
        <a:p>
          <a:r>
            <a:rPr lang="en-US" b="1" u="sng" baseline="0"/>
            <a:t>Data enrichment </a:t>
          </a:r>
          <a:r>
            <a:rPr lang="en-US" baseline="0"/>
            <a:t>– Data was enhanced by using xlookup function for country name and customized price column for cross reference with the external data sources.</a:t>
          </a:r>
          <a:endParaRPr lang="en-IN"/>
        </a:p>
      </dgm:t>
    </dgm:pt>
    <dgm:pt modelId="{FB299421-AEAE-4FA5-9B9E-61FD31AD8504}" type="parTrans" cxnId="{6CE28073-2F3E-4596-BF5C-46BD093D9E30}">
      <dgm:prSet/>
      <dgm:spPr/>
      <dgm:t>
        <a:bodyPr/>
        <a:lstStyle/>
        <a:p>
          <a:endParaRPr lang="en-IN"/>
        </a:p>
      </dgm:t>
    </dgm:pt>
    <dgm:pt modelId="{4605C756-10CD-4507-B921-7DB4AB6E1213}" type="sibTrans" cxnId="{6CE28073-2F3E-4596-BF5C-46BD093D9E30}">
      <dgm:prSet/>
      <dgm:spPr/>
      <dgm:t>
        <a:bodyPr/>
        <a:lstStyle/>
        <a:p>
          <a:endParaRPr lang="en-IN"/>
        </a:p>
      </dgm:t>
    </dgm:pt>
    <dgm:pt modelId="{E4659EE6-72D7-47F8-BDD7-EE5DBDCE8005}">
      <dgm:prSet/>
      <dgm:spPr/>
      <dgm:t>
        <a:bodyPr/>
        <a:lstStyle/>
        <a:p>
          <a:r>
            <a:rPr lang="en-US" b="1" u="sng" baseline="0"/>
            <a:t>Descriptive analysis </a:t>
          </a:r>
          <a:r>
            <a:rPr lang="en-US" baseline="0"/>
            <a:t>– Pivot table’s were used to summarize the data for understanding the cuisine and year trend in the ongoing market of regions of different countries, along with the big competitors data of specific regions of different countries.</a:t>
          </a:r>
          <a:endParaRPr lang="en-IN"/>
        </a:p>
      </dgm:t>
    </dgm:pt>
    <dgm:pt modelId="{B02671A7-9546-437A-A7BC-E3DF8696BCDF}" type="parTrans" cxnId="{D1A21BA2-45BE-4FD7-A9FC-ECE5AE49DC9B}">
      <dgm:prSet/>
      <dgm:spPr/>
      <dgm:t>
        <a:bodyPr/>
        <a:lstStyle/>
        <a:p>
          <a:endParaRPr lang="en-IN"/>
        </a:p>
      </dgm:t>
    </dgm:pt>
    <dgm:pt modelId="{19CF88BD-213C-49DF-B175-B3A1D95AB446}" type="sibTrans" cxnId="{D1A21BA2-45BE-4FD7-A9FC-ECE5AE49DC9B}">
      <dgm:prSet/>
      <dgm:spPr/>
      <dgm:t>
        <a:bodyPr/>
        <a:lstStyle/>
        <a:p>
          <a:endParaRPr lang="en-IN"/>
        </a:p>
      </dgm:t>
    </dgm:pt>
    <dgm:pt modelId="{72BCDFB6-BEA0-4B97-9350-C49F748165E8}">
      <dgm:prSet/>
      <dgm:spPr/>
      <dgm:t>
        <a:bodyPr/>
        <a:lstStyle/>
        <a:p>
          <a:r>
            <a:rPr lang="en-US" b="1" u="sng" baseline="0"/>
            <a:t>Customer preference analysis </a:t>
          </a:r>
          <a:r>
            <a:rPr lang="en-US" baseline="0"/>
            <a:t>– Conducted cuisine based customer analysis in different regions of different countries using the avg. Rating.</a:t>
          </a:r>
          <a:endParaRPr lang="en-IN"/>
        </a:p>
      </dgm:t>
    </dgm:pt>
    <dgm:pt modelId="{22AD2EA7-6778-499B-B184-6B0E627416C7}" type="parTrans" cxnId="{8E0824DC-EDB9-4E68-998E-7350C98F5C19}">
      <dgm:prSet/>
      <dgm:spPr/>
      <dgm:t>
        <a:bodyPr/>
        <a:lstStyle/>
        <a:p>
          <a:endParaRPr lang="en-IN"/>
        </a:p>
      </dgm:t>
    </dgm:pt>
    <dgm:pt modelId="{61D80873-A53C-4446-859B-DF1314443656}" type="sibTrans" cxnId="{8E0824DC-EDB9-4E68-998E-7350C98F5C19}">
      <dgm:prSet/>
      <dgm:spPr/>
      <dgm:t>
        <a:bodyPr/>
        <a:lstStyle/>
        <a:p>
          <a:endParaRPr lang="en-IN"/>
        </a:p>
      </dgm:t>
    </dgm:pt>
    <dgm:pt modelId="{95F69C67-99AA-48A8-A14B-DDBA14994FCA}">
      <dgm:prSet/>
      <dgm:spPr/>
      <dgm:t>
        <a:bodyPr/>
        <a:lstStyle/>
        <a:p>
          <a:r>
            <a:rPr lang="en-US" b="1" u="sng" baseline="0"/>
            <a:t>Restaurant performance analysis </a:t>
          </a:r>
          <a:r>
            <a:rPr lang="en-US" baseline="0"/>
            <a:t>– Used rating and average cost to make an overview of performance for restaurants of different regions of different countries.</a:t>
          </a:r>
          <a:endParaRPr lang="en-IN"/>
        </a:p>
      </dgm:t>
    </dgm:pt>
    <dgm:pt modelId="{ABC9AD2E-BF90-4ACE-AEE6-73A07315DE56}" type="parTrans" cxnId="{46E563CD-954D-4D22-8530-3598EB4005B2}">
      <dgm:prSet/>
      <dgm:spPr/>
      <dgm:t>
        <a:bodyPr/>
        <a:lstStyle/>
        <a:p>
          <a:endParaRPr lang="en-IN"/>
        </a:p>
      </dgm:t>
    </dgm:pt>
    <dgm:pt modelId="{009CBA29-12F0-46B2-8758-141413838E54}" type="sibTrans" cxnId="{46E563CD-954D-4D22-8530-3598EB4005B2}">
      <dgm:prSet/>
      <dgm:spPr/>
      <dgm:t>
        <a:bodyPr/>
        <a:lstStyle/>
        <a:p>
          <a:endParaRPr lang="en-IN"/>
        </a:p>
      </dgm:t>
    </dgm:pt>
    <dgm:pt modelId="{35E89D04-F80C-4BF1-A0D8-5703268C1372}">
      <dgm:prSet/>
      <dgm:spPr/>
      <dgm:t>
        <a:bodyPr/>
        <a:lstStyle/>
        <a:p>
          <a:r>
            <a:rPr lang="en-US" b="1" u="sng" baseline="0"/>
            <a:t>Visualization </a:t>
          </a:r>
          <a:r>
            <a:rPr lang="en-US" baseline="0"/>
            <a:t>– Dynamic charts and dashboard are created for user interaction with data exploration.</a:t>
          </a:r>
          <a:endParaRPr lang="en-IN"/>
        </a:p>
      </dgm:t>
    </dgm:pt>
    <dgm:pt modelId="{DFDDD823-3590-43CB-9116-D26A4F8E146F}" type="parTrans" cxnId="{57F23875-0F8F-4B68-8BED-5CA2E1B26955}">
      <dgm:prSet/>
      <dgm:spPr/>
      <dgm:t>
        <a:bodyPr/>
        <a:lstStyle/>
        <a:p>
          <a:endParaRPr lang="en-IN"/>
        </a:p>
      </dgm:t>
    </dgm:pt>
    <dgm:pt modelId="{86A0CADD-D302-4042-B3BE-36858D95C754}" type="sibTrans" cxnId="{57F23875-0F8F-4B68-8BED-5CA2E1B26955}">
      <dgm:prSet/>
      <dgm:spPr/>
      <dgm:t>
        <a:bodyPr/>
        <a:lstStyle/>
        <a:p>
          <a:endParaRPr lang="en-IN"/>
        </a:p>
      </dgm:t>
    </dgm:pt>
    <dgm:pt modelId="{014AF109-A11D-4E02-8A6B-216C0D2006DB}" type="pres">
      <dgm:prSet presAssocID="{216DD9F3-6310-4527-AC88-2DE46502F8FC}" presName="vert0" presStyleCnt="0">
        <dgm:presLayoutVars>
          <dgm:dir/>
          <dgm:animOne val="branch"/>
          <dgm:animLvl val="lvl"/>
        </dgm:presLayoutVars>
      </dgm:prSet>
      <dgm:spPr/>
    </dgm:pt>
    <dgm:pt modelId="{BEFB7CFF-E9C8-4AF8-98DD-30D6F8A8C290}" type="pres">
      <dgm:prSet presAssocID="{91DA120E-9FE4-4A59-9C87-0F29887D7DEB}" presName="thickLine" presStyleLbl="alignNode1" presStyleIdx="0" presStyleCnt="6"/>
      <dgm:spPr/>
    </dgm:pt>
    <dgm:pt modelId="{552226C0-0A19-45A5-90B5-502197544A7A}" type="pres">
      <dgm:prSet presAssocID="{91DA120E-9FE4-4A59-9C87-0F29887D7DEB}" presName="horz1" presStyleCnt="0"/>
      <dgm:spPr/>
    </dgm:pt>
    <dgm:pt modelId="{1B9A39B3-D5EE-4C75-8C6F-CF9DCE68FD6E}" type="pres">
      <dgm:prSet presAssocID="{91DA120E-9FE4-4A59-9C87-0F29887D7DEB}" presName="tx1" presStyleLbl="revTx" presStyleIdx="0" presStyleCnt="6"/>
      <dgm:spPr/>
    </dgm:pt>
    <dgm:pt modelId="{5859D24D-835F-4D22-9310-FA225D3AB86C}" type="pres">
      <dgm:prSet presAssocID="{91DA120E-9FE4-4A59-9C87-0F29887D7DEB}" presName="vert1" presStyleCnt="0"/>
      <dgm:spPr/>
    </dgm:pt>
    <dgm:pt modelId="{BEAFC75F-DF82-4CB2-8970-950F8CF35D0B}" type="pres">
      <dgm:prSet presAssocID="{4C84D40C-B33E-4EC9-AF0D-0026E40846B8}" presName="thickLine" presStyleLbl="alignNode1" presStyleIdx="1" presStyleCnt="6"/>
      <dgm:spPr/>
    </dgm:pt>
    <dgm:pt modelId="{6AF8618E-6D30-40DC-9A4C-8603159EEA7F}" type="pres">
      <dgm:prSet presAssocID="{4C84D40C-B33E-4EC9-AF0D-0026E40846B8}" presName="horz1" presStyleCnt="0"/>
      <dgm:spPr/>
    </dgm:pt>
    <dgm:pt modelId="{EE5C74CB-4CC4-4B09-93D3-3821CBA9E307}" type="pres">
      <dgm:prSet presAssocID="{4C84D40C-B33E-4EC9-AF0D-0026E40846B8}" presName="tx1" presStyleLbl="revTx" presStyleIdx="1" presStyleCnt="6"/>
      <dgm:spPr/>
    </dgm:pt>
    <dgm:pt modelId="{8F810C99-3C1E-44EF-93B7-E78FBDE208C8}" type="pres">
      <dgm:prSet presAssocID="{4C84D40C-B33E-4EC9-AF0D-0026E40846B8}" presName="vert1" presStyleCnt="0"/>
      <dgm:spPr/>
    </dgm:pt>
    <dgm:pt modelId="{21190F92-5D46-4884-96AB-3AA018C923D5}" type="pres">
      <dgm:prSet presAssocID="{E4659EE6-72D7-47F8-BDD7-EE5DBDCE8005}" presName="thickLine" presStyleLbl="alignNode1" presStyleIdx="2" presStyleCnt="6"/>
      <dgm:spPr/>
    </dgm:pt>
    <dgm:pt modelId="{F03722FA-D544-4C78-8A5E-982BD3D8DE96}" type="pres">
      <dgm:prSet presAssocID="{E4659EE6-72D7-47F8-BDD7-EE5DBDCE8005}" presName="horz1" presStyleCnt="0"/>
      <dgm:spPr/>
    </dgm:pt>
    <dgm:pt modelId="{1EE943F8-C252-4942-9613-DC953B32877C}" type="pres">
      <dgm:prSet presAssocID="{E4659EE6-72D7-47F8-BDD7-EE5DBDCE8005}" presName="tx1" presStyleLbl="revTx" presStyleIdx="2" presStyleCnt="6"/>
      <dgm:spPr/>
    </dgm:pt>
    <dgm:pt modelId="{4725D046-6EF9-4C7F-833B-C3557B39E3B0}" type="pres">
      <dgm:prSet presAssocID="{E4659EE6-72D7-47F8-BDD7-EE5DBDCE8005}" presName="vert1" presStyleCnt="0"/>
      <dgm:spPr/>
    </dgm:pt>
    <dgm:pt modelId="{2F740308-4E1D-482F-89AD-8B12E8EC15B6}" type="pres">
      <dgm:prSet presAssocID="{72BCDFB6-BEA0-4B97-9350-C49F748165E8}" presName="thickLine" presStyleLbl="alignNode1" presStyleIdx="3" presStyleCnt="6"/>
      <dgm:spPr/>
    </dgm:pt>
    <dgm:pt modelId="{2AD83EE3-6590-4F99-8D21-74F2D04EA875}" type="pres">
      <dgm:prSet presAssocID="{72BCDFB6-BEA0-4B97-9350-C49F748165E8}" presName="horz1" presStyleCnt="0"/>
      <dgm:spPr/>
    </dgm:pt>
    <dgm:pt modelId="{9ABF274E-E664-4622-A87B-04D0C9C2169D}" type="pres">
      <dgm:prSet presAssocID="{72BCDFB6-BEA0-4B97-9350-C49F748165E8}" presName="tx1" presStyleLbl="revTx" presStyleIdx="3" presStyleCnt="6"/>
      <dgm:spPr/>
    </dgm:pt>
    <dgm:pt modelId="{2E2A696E-F5F7-44BD-8E1B-F79F79E2AFE4}" type="pres">
      <dgm:prSet presAssocID="{72BCDFB6-BEA0-4B97-9350-C49F748165E8}" presName="vert1" presStyleCnt="0"/>
      <dgm:spPr/>
    </dgm:pt>
    <dgm:pt modelId="{FF2A00EA-3C88-43D2-813B-9502246C2241}" type="pres">
      <dgm:prSet presAssocID="{95F69C67-99AA-48A8-A14B-DDBA14994FCA}" presName="thickLine" presStyleLbl="alignNode1" presStyleIdx="4" presStyleCnt="6"/>
      <dgm:spPr/>
    </dgm:pt>
    <dgm:pt modelId="{7E57BB6A-2EA0-481A-AACC-BDFDF2FF1B25}" type="pres">
      <dgm:prSet presAssocID="{95F69C67-99AA-48A8-A14B-DDBA14994FCA}" presName="horz1" presStyleCnt="0"/>
      <dgm:spPr/>
    </dgm:pt>
    <dgm:pt modelId="{CE1317AB-776E-4D03-8A56-1AC3A0A3FB9B}" type="pres">
      <dgm:prSet presAssocID="{95F69C67-99AA-48A8-A14B-DDBA14994FCA}" presName="tx1" presStyleLbl="revTx" presStyleIdx="4" presStyleCnt="6"/>
      <dgm:spPr/>
    </dgm:pt>
    <dgm:pt modelId="{15971B8F-5EDC-4E90-8E75-941FC2A6F1B8}" type="pres">
      <dgm:prSet presAssocID="{95F69C67-99AA-48A8-A14B-DDBA14994FCA}" presName="vert1" presStyleCnt="0"/>
      <dgm:spPr/>
    </dgm:pt>
    <dgm:pt modelId="{0518B266-D15F-4E3C-AAE9-A87C7508FB30}" type="pres">
      <dgm:prSet presAssocID="{35E89D04-F80C-4BF1-A0D8-5703268C1372}" presName="thickLine" presStyleLbl="alignNode1" presStyleIdx="5" presStyleCnt="6"/>
      <dgm:spPr/>
    </dgm:pt>
    <dgm:pt modelId="{6C2D70B6-1A68-410B-B8A4-5E1AB262683A}" type="pres">
      <dgm:prSet presAssocID="{35E89D04-F80C-4BF1-A0D8-5703268C1372}" presName="horz1" presStyleCnt="0"/>
      <dgm:spPr/>
    </dgm:pt>
    <dgm:pt modelId="{CF19790D-2AC3-4A8A-A54A-C902780BE075}" type="pres">
      <dgm:prSet presAssocID="{35E89D04-F80C-4BF1-A0D8-5703268C1372}" presName="tx1" presStyleLbl="revTx" presStyleIdx="5" presStyleCnt="6"/>
      <dgm:spPr/>
    </dgm:pt>
    <dgm:pt modelId="{47D91F25-9348-44B0-BA18-B322709C98EE}" type="pres">
      <dgm:prSet presAssocID="{35E89D04-F80C-4BF1-A0D8-5703268C1372}" presName="vert1" presStyleCnt="0"/>
      <dgm:spPr/>
    </dgm:pt>
  </dgm:ptLst>
  <dgm:cxnLst>
    <dgm:cxn modelId="{7AFC6606-97C2-444E-9ADB-0CD7C6F2C520}" type="presOf" srcId="{72BCDFB6-BEA0-4B97-9350-C49F748165E8}" destId="{9ABF274E-E664-4622-A87B-04D0C9C2169D}" srcOrd="0" destOrd="0" presId="urn:microsoft.com/office/officeart/2008/layout/LinedList"/>
    <dgm:cxn modelId="{4E06A52D-662A-4B35-86E0-50BD983E0E29}" type="presOf" srcId="{35E89D04-F80C-4BF1-A0D8-5703268C1372}" destId="{CF19790D-2AC3-4A8A-A54A-C902780BE075}" srcOrd="0" destOrd="0" presId="urn:microsoft.com/office/officeart/2008/layout/LinedList"/>
    <dgm:cxn modelId="{5ED5D05B-EEF9-44AB-AA65-202389CFA525}" type="presOf" srcId="{216DD9F3-6310-4527-AC88-2DE46502F8FC}" destId="{014AF109-A11D-4E02-8A6B-216C0D2006DB}" srcOrd="0" destOrd="0" presId="urn:microsoft.com/office/officeart/2008/layout/LinedList"/>
    <dgm:cxn modelId="{AE07CD5E-F45E-46C3-98C0-1EFF7CB5D42A}" srcId="{216DD9F3-6310-4527-AC88-2DE46502F8FC}" destId="{91DA120E-9FE4-4A59-9C87-0F29887D7DEB}" srcOrd="0" destOrd="0" parTransId="{2E03410F-640F-4235-9F2C-6326ED9EEC17}" sibTransId="{228315ED-438C-4487-A6EA-6648373FBF08}"/>
    <dgm:cxn modelId="{6CE28073-2F3E-4596-BF5C-46BD093D9E30}" srcId="{216DD9F3-6310-4527-AC88-2DE46502F8FC}" destId="{4C84D40C-B33E-4EC9-AF0D-0026E40846B8}" srcOrd="1" destOrd="0" parTransId="{FB299421-AEAE-4FA5-9B9E-61FD31AD8504}" sibTransId="{4605C756-10CD-4507-B921-7DB4AB6E1213}"/>
    <dgm:cxn modelId="{57F23875-0F8F-4B68-8BED-5CA2E1B26955}" srcId="{216DD9F3-6310-4527-AC88-2DE46502F8FC}" destId="{35E89D04-F80C-4BF1-A0D8-5703268C1372}" srcOrd="5" destOrd="0" parTransId="{DFDDD823-3590-43CB-9116-D26A4F8E146F}" sibTransId="{86A0CADD-D302-4042-B3BE-36858D95C754}"/>
    <dgm:cxn modelId="{40B54D82-2B28-447B-8F72-7D87FD731763}" type="presOf" srcId="{4C84D40C-B33E-4EC9-AF0D-0026E40846B8}" destId="{EE5C74CB-4CC4-4B09-93D3-3821CBA9E307}" srcOrd="0" destOrd="0" presId="urn:microsoft.com/office/officeart/2008/layout/LinedList"/>
    <dgm:cxn modelId="{D1A21BA2-45BE-4FD7-A9FC-ECE5AE49DC9B}" srcId="{216DD9F3-6310-4527-AC88-2DE46502F8FC}" destId="{E4659EE6-72D7-47F8-BDD7-EE5DBDCE8005}" srcOrd="2" destOrd="0" parTransId="{B02671A7-9546-437A-A7BC-E3DF8696BCDF}" sibTransId="{19CF88BD-213C-49DF-B175-B3A1D95AB446}"/>
    <dgm:cxn modelId="{0C1F56A6-5EDE-483F-9AE0-C1AF6F93F339}" type="presOf" srcId="{95F69C67-99AA-48A8-A14B-DDBA14994FCA}" destId="{CE1317AB-776E-4D03-8A56-1AC3A0A3FB9B}" srcOrd="0" destOrd="0" presId="urn:microsoft.com/office/officeart/2008/layout/LinedList"/>
    <dgm:cxn modelId="{46E563CD-954D-4D22-8530-3598EB4005B2}" srcId="{216DD9F3-6310-4527-AC88-2DE46502F8FC}" destId="{95F69C67-99AA-48A8-A14B-DDBA14994FCA}" srcOrd="4" destOrd="0" parTransId="{ABC9AD2E-BF90-4ACE-AEE6-73A07315DE56}" sibTransId="{009CBA29-12F0-46B2-8758-141413838E54}"/>
    <dgm:cxn modelId="{8E0824DC-EDB9-4E68-998E-7350C98F5C19}" srcId="{216DD9F3-6310-4527-AC88-2DE46502F8FC}" destId="{72BCDFB6-BEA0-4B97-9350-C49F748165E8}" srcOrd="3" destOrd="0" parTransId="{22AD2EA7-6778-499B-B184-6B0E627416C7}" sibTransId="{61D80873-A53C-4446-859B-DF1314443656}"/>
    <dgm:cxn modelId="{26F605F0-CE01-40F8-9701-0132DA5B2CF4}" type="presOf" srcId="{91DA120E-9FE4-4A59-9C87-0F29887D7DEB}" destId="{1B9A39B3-D5EE-4C75-8C6F-CF9DCE68FD6E}" srcOrd="0" destOrd="0" presId="urn:microsoft.com/office/officeart/2008/layout/LinedList"/>
    <dgm:cxn modelId="{E22CD4FD-EDB9-4484-A567-08EFAAA167AB}" type="presOf" srcId="{E4659EE6-72D7-47F8-BDD7-EE5DBDCE8005}" destId="{1EE943F8-C252-4942-9613-DC953B32877C}" srcOrd="0" destOrd="0" presId="urn:microsoft.com/office/officeart/2008/layout/LinedList"/>
    <dgm:cxn modelId="{C6001D8D-0865-4800-BBB7-C3485DCE4760}" type="presParOf" srcId="{014AF109-A11D-4E02-8A6B-216C0D2006DB}" destId="{BEFB7CFF-E9C8-4AF8-98DD-30D6F8A8C290}" srcOrd="0" destOrd="0" presId="urn:microsoft.com/office/officeart/2008/layout/LinedList"/>
    <dgm:cxn modelId="{4750D1C6-BB80-49A7-92FA-E1529DB4DD10}" type="presParOf" srcId="{014AF109-A11D-4E02-8A6B-216C0D2006DB}" destId="{552226C0-0A19-45A5-90B5-502197544A7A}" srcOrd="1" destOrd="0" presId="urn:microsoft.com/office/officeart/2008/layout/LinedList"/>
    <dgm:cxn modelId="{CDB73D10-7FA3-44E8-AD9A-35F5BBA1B65F}" type="presParOf" srcId="{552226C0-0A19-45A5-90B5-502197544A7A}" destId="{1B9A39B3-D5EE-4C75-8C6F-CF9DCE68FD6E}" srcOrd="0" destOrd="0" presId="urn:microsoft.com/office/officeart/2008/layout/LinedList"/>
    <dgm:cxn modelId="{1CAA70F6-8237-4CB3-89DC-3F66ADF02B08}" type="presParOf" srcId="{552226C0-0A19-45A5-90B5-502197544A7A}" destId="{5859D24D-835F-4D22-9310-FA225D3AB86C}" srcOrd="1" destOrd="0" presId="urn:microsoft.com/office/officeart/2008/layout/LinedList"/>
    <dgm:cxn modelId="{52D99005-6496-4593-AD97-FF0FAD9A838B}" type="presParOf" srcId="{014AF109-A11D-4E02-8A6B-216C0D2006DB}" destId="{BEAFC75F-DF82-4CB2-8970-950F8CF35D0B}" srcOrd="2" destOrd="0" presId="urn:microsoft.com/office/officeart/2008/layout/LinedList"/>
    <dgm:cxn modelId="{A65ECE8B-ECA7-4C8E-9DB2-F6C7AD9D7EDB}" type="presParOf" srcId="{014AF109-A11D-4E02-8A6B-216C0D2006DB}" destId="{6AF8618E-6D30-40DC-9A4C-8603159EEA7F}" srcOrd="3" destOrd="0" presId="urn:microsoft.com/office/officeart/2008/layout/LinedList"/>
    <dgm:cxn modelId="{31ABD657-BCE9-4CC1-BB98-1089FA4E4F47}" type="presParOf" srcId="{6AF8618E-6D30-40DC-9A4C-8603159EEA7F}" destId="{EE5C74CB-4CC4-4B09-93D3-3821CBA9E307}" srcOrd="0" destOrd="0" presId="urn:microsoft.com/office/officeart/2008/layout/LinedList"/>
    <dgm:cxn modelId="{199A1696-0451-4D57-ADAB-F55BF2624575}" type="presParOf" srcId="{6AF8618E-6D30-40DC-9A4C-8603159EEA7F}" destId="{8F810C99-3C1E-44EF-93B7-E78FBDE208C8}" srcOrd="1" destOrd="0" presId="urn:microsoft.com/office/officeart/2008/layout/LinedList"/>
    <dgm:cxn modelId="{E6F4F0A5-BF5B-4EFF-998A-CA6368992BDD}" type="presParOf" srcId="{014AF109-A11D-4E02-8A6B-216C0D2006DB}" destId="{21190F92-5D46-4884-96AB-3AA018C923D5}" srcOrd="4" destOrd="0" presId="urn:microsoft.com/office/officeart/2008/layout/LinedList"/>
    <dgm:cxn modelId="{B6A039E3-509A-4296-B193-68B4A8AC6321}" type="presParOf" srcId="{014AF109-A11D-4E02-8A6B-216C0D2006DB}" destId="{F03722FA-D544-4C78-8A5E-982BD3D8DE96}" srcOrd="5" destOrd="0" presId="urn:microsoft.com/office/officeart/2008/layout/LinedList"/>
    <dgm:cxn modelId="{BB281CDE-D5A7-4F5A-BA0E-54857D3D6AE9}" type="presParOf" srcId="{F03722FA-D544-4C78-8A5E-982BD3D8DE96}" destId="{1EE943F8-C252-4942-9613-DC953B32877C}" srcOrd="0" destOrd="0" presId="urn:microsoft.com/office/officeart/2008/layout/LinedList"/>
    <dgm:cxn modelId="{B952C4E3-812D-4C9C-AFBB-CBA1590C53FD}" type="presParOf" srcId="{F03722FA-D544-4C78-8A5E-982BD3D8DE96}" destId="{4725D046-6EF9-4C7F-833B-C3557B39E3B0}" srcOrd="1" destOrd="0" presId="urn:microsoft.com/office/officeart/2008/layout/LinedList"/>
    <dgm:cxn modelId="{0E2302BD-2422-4C2A-948E-9E1ECDBF82CF}" type="presParOf" srcId="{014AF109-A11D-4E02-8A6B-216C0D2006DB}" destId="{2F740308-4E1D-482F-89AD-8B12E8EC15B6}" srcOrd="6" destOrd="0" presId="urn:microsoft.com/office/officeart/2008/layout/LinedList"/>
    <dgm:cxn modelId="{EAA811DC-44A7-40B0-836A-8565D2336A30}" type="presParOf" srcId="{014AF109-A11D-4E02-8A6B-216C0D2006DB}" destId="{2AD83EE3-6590-4F99-8D21-74F2D04EA875}" srcOrd="7" destOrd="0" presId="urn:microsoft.com/office/officeart/2008/layout/LinedList"/>
    <dgm:cxn modelId="{9C69FABC-90AA-4204-A1CB-DC12164CCC51}" type="presParOf" srcId="{2AD83EE3-6590-4F99-8D21-74F2D04EA875}" destId="{9ABF274E-E664-4622-A87B-04D0C9C2169D}" srcOrd="0" destOrd="0" presId="urn:microsoft.com/office/officeart/2008/layout/LinedList"/>
    <dgm:cxn modelId="{1A4F3B50-D6BA-4D9C-BEDB-F44B4372396C}" type="presParOf" srcId="{2AD83EE3-6590-4F99-8D21-74F2D04EA875}" destId="{2E2A696E-F5F7-44BD-8E1B-F79F79E2AFE4}" srcOrd="1" destOrd="0" presId="urn:microsoft.com/office/officeart/2008/layout/LinedList"/>
    <dgm:cxn modelId="{559F44C2-D900-4553-BEF5-0450E765E94F}" type="presParOf" srcId="{014AF109-A11D-4E02-8A6B-216C0D2006DB}" destId="{FF2A00EA-3C88-43D2-813B-9502246C2241}" srcOrd="8" destOrd="0" presId="urn:microsoft.com/office/officeart/2008/layout/LinedList"/>
    <dgm:cxn modelId="{B8E69AFD-DDED-4634-B36F-FD1409C38076}" type="presParOf" srcId="{014AF109-A11D-4E02-8A6B-216C0D2006DB}" destId="{7E57BB6A-2EA0-481A-AACC-BDFDF2FF1B25}" srcOrd="9" destOrd="0" presId="urn:microsoft.com/office/officeart/2008/layout/LinedList"/>
    <dgm:cxn modelId="{0C76CA7A-5DF6-40D4-806E-3DC8284AC8BD}" type="presParOf" srcId="{7E57BB6A-2EA0-481A-AACC-BDFDF2FF1B25}" destId="{CE1317AB-776E-4D03-8A56-1AC3A0A3FB9B}" srcOrd="0" destOrd="0" presId="urn:microsoft.com/office/officeart/2008/layout/LinedList"/>
    <dgm:cxn modelId="{C4ABD16A-F1E2-4086-82E9-A113B65F5102}" type="presParOf" srcId="{7E57BB6A-2EA0-481A-AACC-BDFDF2FF1B25}" destId="{15971B8F-5EDC-4E90-8E75-941FC2A6F1B8}" srcOrd="1" destOrd="0" presId="urn:microsoft.com/office/officeart/2008/layout/LinedList"/>
    <dgm:cxn modelId="{95003DA5-30E7-4745-9023-76C9A17B9805}" type="presParOf" srcId="{014AF109-A11D-4E02-8A6B-216C0D2006DB}" destId="{0518B266-D15F-4E3C-AAE9-A87C7508FB30}" srcOrd="10" destOrd="0" presId="urn:microsoft.com/office/officeart/2008/layout/LinedList"/>
    <dgm:cxn modelId="{5FCEBCA4-CF37-4930-BAD0-237CD19F70F0}" type="presParOf" srcId="{014AF109-A11D-4E02-8A6B-216C0D2006DB}" destId="{6C2D70B6-1A68-410B-B8A4-5E1AB262683A}" srcOrd="11" destOrd="0" presId="urn:microsoft.com/office/officeart/2008/layout/LinedList"/>
    <dgm:cxn modelId="{74BE0EA5-8E02-4791-B391-7700C9D4F324}" type="presParOf" srcId="{6C2D70B6-1A68-410B-B8A4-5E1AB262683A}" destId="{CF19790D-2AC3-4A8A-A54A-C902780BE075}" srcOrd="0" destOrd="0" presId="urn:microsoft.com/office/officeart/2008/layout/LinedList"/>
    <dgm:cxn modelId="{6CC79E1D-99F1-4905-8CBE-223919B11A4D}" type="presParOf" srcId="{6C2D70B6-1A68-410B-B8A4-5E1AB262683A}" destId="{47D91F25-9348-44B0-BA18-B322709C98EE}"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FAD12E-C79B-4452-8CC9-15C89AEA9449}" type="doc">
      <dgm:prSet loTypeId="urn:microsoft.com/office/officeart/2005/8/layout/vList2" loCatId="list" qsTypeId="urn:microsoft.com/office/officeart/2005/8/quickstyle/3d2" qsCatId="3D" csTypeId="urn:microsoft.com/office/officeart/2005/8/colors/accent5_5" csCatId="accent5" phldr="1"/>
      <dgm:spPr/>
      <dgm:t>
        <a:bodyPr/>
        <a:lstStyle/>
        <a:p>
          <a:endParaRPr lang="en-IN"/>
        </a:p>
      </dgm:t>
    </dgm:pt>
    <dgm:pt modelId="{74ED22D7-C79F-47F5-9C4F-756D6A07DF61}">
      <dgm:prSet custT="1"/>
      <dgm:spPr/>
      <dgm:t>
        <a:bodyPr/>
        <a:lstStyle/>
        <a:p>
          <a:r>
            <a:rPr lang="en-US" sz="1600" baseline="0" dirty="0">
              <a:latin typeface="Palatino Linotype" panose="02040502050505030304" pitchFamily="18" charset="0"/>
            </a:rPr>
            <a:t>The maximum number of restaurant are mostly present in the country India and United States of America i.e. there will be higher competitions.</a:t>
          </a:r>
          <a:endParaRPr lang="en-IN" sz="1600" dirty="0">
            <a:latin typeface="Palatino Linotype" panose="02040502050505030304" pitchFamily="18" charset="0"/>
          </a:endParaRPr>
        </a:p>
      </dgm:t>
    </dgm:pt>
    <dgm:pt modelId="{5B19CC0F-F700-4EB1-AAD8-18365D309712}" type="parTrans" cxnId="{56770287-707F-4B7E-828C-B4BE0D32433C}">
      <dgm:prSet/>
      <dgm:spPr/>
      <dgm:t>
        <a:bodyPr/>
        <a:lstStyle/>
        <a:p>
          <a:endParaRPr lang="en-IN"/>
        </a:p>
      </dgm:t>
    </dgm:pt>
    <dgm:pt modelId="{42B8D0B2-A935-453E-B19D-674B34876BD4}" type="sibTrans" cxnId="{56770287-707F-4B7E-828C-B4BE0D32433C}">
      <dgm:prSet/>
      <dgm:spPr/>
      <dgm:t>
        <a:bodyPr/>
        <a:lstStyle/>
        <a:p>
          <a:endParaRPr lang="en-IN"/>
        </a:p>
      </dgm:t>
    </dgm:pt>
    <dgm:pt modelId="{DEC6E41B-05F5-4E6A-B248-941BD76F96C6}">
      <dgm:prSet custT="1"/>
      <dgm:spPr/>
      <dgm:t>
        <a:bodyPr/>
        <a:lstStyle/>
        <a:p>
          <a:r>
            <a:rPr lang="en-US" sz="1600" baseline="0" dirty="0">
              <a:latin typeface="Palatino Linotype" panose="02040502050505030304" pitchFamily="18" charset="0"/>
            </a:rPr>
            <a:t>In the year from 2016-2018 there is a subsequent growth in number of restaurant across the globe mainly in India.</a:t>
          </a:r>
          <a:endParaRPr lang="en-IN" sz="1600" dirty="0">
            <a:latin typeface="Palatino Linotype" panose="02040502050505030304" pitchFamily="18" charset="0"/>
          </a:endParaRPr>
        </a:p>
      </dgm:t>
    </dgm:pt>
    <dgm:pt modelId="{BD416209-FF48-47AC-AA8D-D0F185978728}" type="parTrans" cxnId="{9C6160DE-7F3C-4DE5-AE5F-F63BD1B66122}">
      <dgm:prSet/>
      <dgm:spPr/>
      <dgm:t>
        <a:bodyPr/>
        <a:lstStyle/>
        <a:p>
          <a:endParaRPr lang="en-IN"/>
        </a:p>
      </dgm:t>
    </dgm:pt>
    <dgm:pt modelId="{DB0B63D1-B919-41F5-8CDE-8ADD174F2948}" type="sibTrans" cxnId="{9C6160DE-7F3C-4DE5-AE5F-F63BD1B66122}">
      <dgm:prSet/>
      <dgm:spPr/>
      <dgm:t>
        <a:bodyPr/>
        <a:lstStyle/>
        <a:p>
          <a:endParaRPr lang="en-IN"/>
        </a:p>
      </dgm:t>
    </dgm:pt>
    <dgm:pt modelId="{5EB27300-DECC-42D8-9F4E-BD6AEAC82C80}" type="pres">
      <dgm:prSet presAssocID="{38FAD12E-C79B-4452-8CC9-15C89AEA9449}" presName="linear" presStyleCnt="0">
        <dgm:presLayoutVars>
          <dgm:animLvl val="lvl"/>
          <dgm:resizeHandles val="exact"/>
        </dgm:presLayoutVars>
      </dgm:prSet>
      <dgm:spPr/>
    </dgm:pt>
    <dgm:pt modelId="{BFB3979D-5DBD-42A6-8C16-CE05CF2823C1}" type="pres">
      <dgm:prSet presAssocID="{74ED22D7-C79F-47F5-9C4F-756D6A07DF61}" presName="parentText" presStyleLbl="node1" presStyleIdx="0" presStyleCnt="2">
        <dgm:presLayoutVars>
          <dgm:chMax val="0"/>
          <dgm:bulletEnabled val="1"/>
        </dgm:presLayoutVars>
      </dgm:prSet>
      <dgm:spPr/>
    </dgm:pt>
    <dgm:pt modelId="{DD6772C2-B6EA-455E-A4FF-D5CC35DC97B2}" type="pres">
      <dgm:prSet presAssocID="{42B8D0B2-A935-453E-B19D-674B34876BD4}" presName="spacer" presStyleCnt="0"/>
      <dgm:spPr/>
    </dgm:pt>
    <dgm:pt modelId="{9730F767-1CE9-44FA-B0F3-59537C296FAA}" type="pres">
      <dgm:prSet presAssocID="{DEC6E41B-05F5-4E6A-B248-941BD76F96C6}" presName="parentText" presStyleLbl="node1" presStyleIdx="1" presStyleCnt="2">
        <dgm:presLayoutVars>
          <dgm:chMax val="0"/>
          <dgm:bulletEnabled val="1"/>
        </dgm:presLayoutVars>
      </dgm:prSet>
      <dgm:spPr/>
    </dgm:pt>
  </dgm:ptLst>
  <dgm:cxnLst>
    <dgm:cxn modelId="{AEFA3922-FE25-4892-A127-50606BC232A2}" type="presOf" srcId="{DEC6E41B-05F5-4E6A-B248-941BD76F96C6}" destId="{9730F767-1CE9-44FA-B0F3-59537C296FAA}" srcOrd="0" destOrd="0" presId="urn:microsoft.com/office/officeart/2005/8/layout/vList2"/>
    <dgm:cxn modelId="{5663C86D-0C64-4DC6-BBE3-0F614764E159}" type="presOf" srcId="{38FAD12E-C79B-4452-8CC9-15C89AEA9449}" destId="{5EB27300-DECC-42D8-9F4E-BD6AEAC82C80}" srcOrd="0" destOrd="0" presId="urn:microsoft.com/office/officeart/2005/8/layout/vList2"/>
    <dgm:cxn modelId="{56770287-707F-4B7E-828C-B4BE0D32433C}" srcId="{38FAD12E-C79B-4452-8CC9-15C89AEA9449}" destId="{74ED22D7-C79F-47F5-9C4F-756D6A07DF61}" srcOrd="0" destOrd="0" parTransId="{5B19CC0F-F700-4EB1-AAD8-18365D309712}" sibTransId="{42B8D0B2-A935-453E-B19D-674B34876BD4}"/>
    <dgm:cxn modelId="{40BFF5DD-80ED-4350-AD00-2F055B461052}" type="presOf" srcId="{74ED22D7-C79F-47F5-9C4F-756D6A07DF61}" destId="{BFB3979D-5DBD-42A6-8C16-CE05CF2823C1}" srcOrd="0" destOrd="0" presId="urn:microsoft.com/office/officeart/2005/8/layout/vList2"/>
    <dgm:cxn modelId="{9C6160DE-7F3C-4DE5-AE5F-F63BD1B66122}" srcId="{38FAD12E-C79B-4452-8CC9-15C89AEA9449}" destId="{DEC6E41B-05F5-4E6A-B248-941BD76F96C6}" srcOrd="1" destOrd="0" parTransId="{BD416209-FF48-47AC-AA8D-D0F185978728}" sibTransId="{DB0B63D1-B919-41F5-8CDE-8ADD174F2948}"/>
    <dgm:cxn modelId="{FABF0F94-1207-4C34-8D91-A4167EF1888D}" type="presParOf" srcId="{5EB27300-DECC-42D8-9F4E-BD6AEAC82C80}" destId="{BFB3979D-5DBD-42A6-8C16-CE05CF2823C1}" srcOrd="0" destOrd="0" presId="urn:microsoft.com/office/officeart/2005/8/layout/vList2"/>
    <dgm:cxn modelId="{D6227DE3-59D6-4DEA-B671-DD99529D68B6}" type="presParOf" srcId="{5EB27300-DECC-42D8-9F4E-BD6AEAC82C80}" destId="{DD6772C2-B6EA-455E-A4FF-D5CC35DC97B2}" srcOrd="1" destOrd="0" presId="urn:microsoft.com/office/officeart/2005/8/layout/vList2"/>
    <dgm:cxn modelId="{661DDF61-0C8B-489D-B090-42CF5E01037E}" type="presParOf" srcId="{5EB27300-DECC-42D8-9F4E-BD6AEAC82C80}" destId="{9730F767-1CE9-44FA-B0F3-59537C296FA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C30AA5-FD5C-46F7-8C28-266C466B710B}" type="doc">
      <dgm:prSet loTypeId="urn:microsoft.com/office/officeart/2005/8/layout/arrow4" loCatId="relationship" qsTypeId="urn:microsoft.com/office/officeart/2005/8/quickstyle/3d1" qsCatId="3D" csTypeId="urn:microsoft.com/office/officeart/2005/8/colors/accent5_2" csCatId="accent5" phldr="1"/>
      <dgm:spPr/>
      <dgm:t>
        <a:bodyPr/>
        <a:lstStyle/>
        <a:p>
          <a:endParaRPr lang="en-IN"/>
        </a:p>
      </dgm:t>
    </dgm:pt>
    <dgm:pt modelId="{94EBB60C-83E1-4752-AFCA-F21A644D00C7}">
      <dgm:prSet custT="1"/>
      <dgm:spPr/>
      <dgm:t>
        <a:bodyPr/>
        <a:lstStyle/>
        <a:p>
          <a:r>
            <a:rPr lang="en-US" sz="2000" baseline="0" dirty="0">
              <a:latin typeface="Palatino Linotype" panose="02040502050505030304" pitchFamily="18" charset="0"/>
            </a:rPr>
            <a:t>In the price range of 4 India has the highest number of restaurant present.</a:t>
          </a:r>
          <a:endParaRPr lang="en-IN" sz="2000" dirty="0">
            <a:latin typeface="Palatino Linotype" panose="02040502050505030304" pitchFamily="18" charset="0"/>
          </a:endParaRPr>
        </a:p>
      </dgm:t>
    </dgm:pt>
    <dgm:pt modelId="{76F534C4-D488-417B-8739-835DA7189AEB}" type="parTrans" cxnId="{D4F609AD-214B-463D-8D54-9237F848677E}">
      <dgm:prSet/>
      <dgm:spPr/>
      <dgm:t>
        <a:bodyPr/>
        <a:lstStyle/>
        <a:p>
          <a:endParaRPr lang="en-IN"/>
        </a:p>
      </dgm:t>
    </dgm:pt>
    <dgm:pt modelId="{655DD404-6C17-4368-A688-DFC3B6C70B57}" type="sibTrans" cxnId="{D4F609AD-214B-463D-8D54-9237F848677E}">
      <dgm:prSet/>
      <dgm:spPr/>
      <dgm:t>
        <a:bodyPr/>
        <a:lstStyle/>
        <a:p>
          <a:endParaRPr lang="en-IN"/>
        </a:p>
      </dgm:t>
    </dgm:pt>
    <dgm:pt modelId="{3E9458BC-A884-4F4C-B951-CB4023A6EB19}">
      <dgm:prSet custT="1"/>
      <dgm:spPr/>
      <dgm:t>
        <a:bodyPr/>
        <a:lstStyle/>
        <a:p>
          <a:r>
            <a:rPr lang="en-US" sz="2000" baseline="0" dirty="0">
              <a:latin typeface="Palatino Linotype" panose="02040502050505030304" pitchFamily="18" charset="0"/>
            </a:rPr>
            <a:t>The number of average voters for price range of 4 became a lot lesser compare to price range 1-3.</a:t>
          </a:r>
          <a:endParaRPr lang="en-IN" sz="2000" dirty="0">
            <a:latin typeface="Palatino Linotype" panose="02040502050505030304" pitchFamily="18" charset="0"/>
          </a:endParaRPr>
        </a:p>
      </dgm:t>
    </dgm:pt>
    <dgm:pt modelId="{6F1CA3E8-EB67-4837-9A5F-E06EBFCD0BA7}" type="parTrans" cxnId="{1A9A4396-62EC-441D-A472-89886E5D3C66}">
      <dgm:prSet/>
      <dgm:spPr/>
      <dgm:t>
        <a:bodyPr/>
        <a:lstStyle/>
        <a:p>
          <a:endParaRPr lang="en-IN"/>
        </a:p>
      </dgm:t>
    </dgm:pt>
    <dgm:pt modelId="{734F4DDC-83AA-45E9-BA47-59831D3D43E1}" type="sibTrans" cxnId="{1A9A4396-62EC-441D-A472-89886E5D3C66}">
      <dgm:prSet/>
      <dgm:spPr/>
      <dgm:t>
        <a:bodyPr/>
        <a:lstStyle/>
        <a:p>
          <a:endParaRPr lang="en-IN"/>
        </a:p>
      </dgm:t>
    </dgm:pt>
    <dgm:pt modelId="{2F16A6EB-143A-497D-966A-A2E74036F67B}" type="pres">
      <dgm:prSet presAssocID="{D1C30AA5-FD5C-46F7-8C28-266C466B710B}" presName="compositeShape" presStyleCnt="0">
        <dgm:presLayoutVars>
          <dgm:chMax val="2"/>
          <dgm:dir/>
          <dgm:resizeHandles val="exact"/>
        </dgm:presLayoutVars>
      </dgm:prSet>
      <dgm:spPr/>
    </dgm:pt>
    <dgm:pt modelId="{D3BEE9B9-0586-498D-99B7-0001AABA8BBC}" type="pres">
      <dgm:prSet presAssocID="{94EBB60C-83E1-4752-AFCA-F21A644D00C7}" presName="upArrow" presStyleLbl="node1" presStyleIdx="0" presStyleCnt="2" custLinFactNeighborX="-16493" custLinFactNeighborY="-1584"/>
      <dgm:spPr/>
    </dgm:pt>
    <dgm:pt modelId="{7A21A115-DE83-4340-82AF-A5B669187274}" type="pres">
      <dgm:prSet presAssocID="{94EBB60C-83E1-4752-AFCA-F21A644D00C7}" presName="upArrowText" presStyleLbl="revTx" presStyleIdx="0" presStyleCnt="2" custScaleX="132756" custLinFactNeighborX="23947" custLinFactNeighborY="89709">
        <dgm:presLayoutVars>
          <dgm:chMax val="0"/>
          <dgm:bulletEnabled val="1"/>
        </dgm:presLayoutVars>
      </dgm:prSet>
      <dgm:spPr/>
    </dgm:pt>
    <dgm:pt modelId="{45327812-B6F5-4118-BD01-39B6F7296709}" type="pres">
      <dgm:prSet presAssocID="{3E9458BC-A884-4F4C-B951-CB4023A6EB19}" presName="downArrow" presStyleLbl="node1" presStyleIdx="1" presStyleCnt="2" custScaleY="121991" custLinFactNeighborX="-4810" custLinFactNeighborY="21074"/>
      <dgm:spPr/>
    </dgm:pt>
    <dgm:pt modelId="{60E09C10-9ABF-4654-8992-5A6D8C8487A6}" type="pres">
      <dgm:prSet presAssocID="{3E9458BC-A884-4F4C-B951-CB4023A6EB19}" presName="downArrowText" presStyleLbl="revTx" presStyleIdx="1" presStyleCnt="2" custScaleX="138429" custLinFactY="-1028" custLinFactNeighborX="16224" custLinFactNeighborY="-100000">
        <dgm:presLayoutVars>
          <dgm:chMax val="0"/>
          <dgm:bulletEnabled val="1"/>
        </dgm:presLayoutVars>
      </dgm:prSet>
      <dgm:spPr/>
    </dgm:pt>
  </dgm:ptLst>
  <dgm:cxnLst>
    <dgm:cxn modelId="{C650B130-F9A9-473E-ACD1-33C3B385B793}" type="presOf" srcId="{94EBB60C-83E1-4752-AFCA-F21A644D00C7}" destId="{7A21A115-DE83-4340-82AF-A5B669187274}" srcOrd="0" destOrd="0" presId="urn:microsoft.com/office/officeart/2005/8/layout/arrow4"/>
    <dgm:cxn modelId="{1A9A4396-62EC-441D-A472-89886E5D3C66}" srcId="{D1C30AA5-FD5C-46F7-8C28-266C466B710B}" destId="{3E9458BC-A884-4F4C-B951-CB4023A6EB19}" srcOrd="1" destOrd="0" parTransId="{6F1CA3E8-EB67-4837-9A5F-E06EBFCD0BA7}" sibTransId="{734F4DDC-83AA-45E9-BA47-59831D3D43E1}"/>
    <dgm:cxn modelId="{D4F609AD-214B-463D-8D54-9237F848677E}" srcId="{D1C30AA5-FD5C-46F7-8C28-266C466B710B}" destId="{94EBB60C-83E1-4752-AFCA-F21A644D00C7}" srcOrd="0" destOrd="0" parTransId="{76F534C4-D488-417B-8739-835DA7189AEB}" sibTransId="{655DD404-6C17-4368-A688-DFC3B6C70B57}"/>
    <dgm:cxn modelId="{FA2C49AE-09D7-4BA9-AB75-3DEB4D1E21B9}" type="presOf" srcId="{3E9458BC-A884-4F4C-B951-CB4023A6EB19}" destId="{60E09C10-9ABF-4654-8992-5A6D8C8487A6}" srcOrd="0" destOrd="0" presId="urn:microsoft.com/office/officeart/2005/8/layout/arrow4"/>
    <dgm:cxn modelId="{CCFBFBD5-80F1-462A-8B09-EDF829A3A52F}" type="presOf" srcId="{D1C30AA5-FD5C-46F7-8C28-266C466B710B}" destId="{2F16A6EB-143A-497D-966A-A2E74036F67B}" srcOrd="0" destOrd="0" presId="urn:microsoft.com/office/officeart/2005/8/layout/arrow4"/>
    <dgm:cxn modelId="{363DBF29-6E0E-4CD3-9518-000A3AEA7AFF}" type="presParOf" srcId="{2F16A6EB-143A-497D-966A-A2E74036F67B}" destId="{D3BEE9B9-0586-498D-99B7-0001AABA8BBC}" srcOrd="0" destOrd="0" presId="urn:microsoft.com/office/officeart/2005/8/layout/arrow4"/>
    <dgm:cxn modelId="{C9D8FAB4-DF01-4D58-98DB-C353EC59F945}" type="presParOf" srcId="{2F16A6EB-143A-497D-966A-A2E74036F67B}" destId="{7A21A115-DE83-4340-82AF-A5B669187274}" srcOrd="1" destOrd="0" presId="urn:microsoft.com/office/officeart/2005/8/layout/arrow4"/>
    <dgm:cxn modelId="{BFFD788F-2304-4FB2-ABFD-409494B15C8C}" type="presParOf" srcId="{2F16A6EB-143A-497D-966A-A2E74036F67B}" destId="{45327812-B6F5-4118-BD01-39B6F7296709}" srcOrd="2" destOrd="0" presId="urn:microsoft.com/office/officeart/2005/8/layout/arrow4"/>
    <dgm:cxn modelId="{92A10F60-6B69-44D3-9550-4E80F36EB1AE}" type="presParOf" srcId="{2F16A6EB-143A-497D-966A-A2E74036F67B}" destId="{60E09C10-9ABF-4654-8992-5A6D8C8487A6}"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2EB7FE-2788-456A-88E7-354ABC93078B}" type="doc">
      <dgm:prSet loTypeId="urn:microsoft.com/office/officeart/2008/layout/LinedList" loCatId="list" qsTypeId="urn:microsoft.com/office/officeart/2005/8/quickstyle/simple1" qsCatId="simple" csTypeId="urn:microsoft.com/office/officeart/2005/8/colors/accent5_3" csCatId="accent5" phldr="1"/>
      <dgm:spPr/>
      <dgm:t>
        <a:bodyPr/>
        <a:lstStyle/>
        <a:p>
          <a:endParaRPr lang="en-IN"/>
        </a:p>
      </dgm:t>
    </dgm:pt>
    <dgm:pt modelId="{838A049C-C9C5-4DA9-80D2-7B92C6931D5F}">
      <dgm:prSet custT="1"/>
      <dgm:spPr/>
      <dgm:t>
        <a:bodyPr/>
        <a:lstStyle/>
        <a:p>
          <a:r>
            <a:rPr lang="en-US" sz="1600" baseline="0" dirty="0">
              <a:latin typeface="Palatino Linotype" panose="02040502050505030304" pitchFamily="18" charset="0"/>
            </a:rPr>
            <a:t>Avg. Of voters helps us to understand in which country number of customer is the highest and lowest.</a:t>
          </a:r>
          <a:endParaRPr lang="en-IN" sz="1600" dirty="0">
            <a:latin typeface="Palatino Linotype" panose="02040502050505030304" pitchFamily="18" charset="0"/>
          </a:endParaRPr>
        </a:p>
      </dgm:t>
    </dgm:pt>
    <dgm:pt modelId="{26DC4234-E92E-4E39-9940-9714C719162C}" type="parTrans" cxnId="{AC6CBE62-A811-417D-A715-E66810FB7E68}">
      <dgm:prSet/>
      <dgm:spPr/>
      <dgm:t>
        <a:bodyPr/>
        <a:lstStyle/>
        <a:p>
          <a:endParaRPr lang="en-IN"/>
        </a:p>
      </dgm:t>
    </dgm:pt>
    <dgm:pt modelId="{9E592648-4123-4575-9FE2-EBBCD2B25E82}" type="sibTrans" cxnId="{AC6CBE62-A811-417D-A715-E66810FB7E68}">
      <dgm:prSet/>
      <dgm:spPr/>
      <dgm:t>
        <a:bodyPr/>
        <a:lstStyle/>
        <a:p>
          <a:endParaRPr lang="en-IN"/>
        </a:p>
      </dgm:t>
    </dgm:pt>
    <dgm:pt modelId="{EC083D8B-D22D-414D-B972-C06D0DB6D2C1}">
      <dgm:prSet custT="1"/>
      <dgm:spPr/>
      <dgm:t>
        <a:bodyPr/>
        <a:lstStyle/>
        <a:p>
          <a:r>
            <a:rPr lang="en-US" sz="1600" baseline="0" dirty="0">
              <a:latin typeface="Palatino Linotype" panose="02040502050505030304" pitchFamily="18" charset="0"/>
            </a:rPr>
            <a:t>The number of average voters are the highest in Indonesia, Philippines, Turkey, United Arab Emirates and United States of America.</a:t>
          </a:r>
          <a:endParaRPr lang="en-IN" sz="1600" dirty="0">
            <a:latin typeface="Palatino Linotype" panose="02040502050505030304" pitchFamily="18" charset="0"/>
          </a:endParaRPr>
        </a:p>
      </dgm:t>
    </dgm:pt>
    <dgm:pt modelId="{D9E098EB-C25A-4113-9A9B-02DC7D94C9F8}" type="parTrans" cxnId="{EBC294B8-E9B9-435C-9FD4-6F2C8BCD53B4}">
      <dgm:prSet/>
      <dgm:spPr/>
      <dgm:t>
        <a:bodyPr/>
        <a:lstStyle/>
        <a:p>
          <a:endParaRPr lang="en-IN"/>
        </a:p>
      </dgm:t>
    </dgm:pt>
    <dgm:pt modelId="{5D7F6979-0E8A-421E-9F19-A7424834358F}" type="sibTrans" cxnId="{EBC294B8-E9B9-435C-9FD4-6F2C8BCD53B4}">
      <dgm:prSet/>
      <dgm:spPr/>
      <dgm:t>
        <a:bodyPr/>
        <a:lstStyle/>
        <a:p>
          <a:endParaRPr lang="en-IN"/>
        </a:p>
      </dgm:t>
    </dgm:pt>
    <dgm:pt modelId="{C83FA628-C692-4061-B735-B4BA3672EE0F}">
      <dgm:prSet custT="1"/>
      <dgm:spPr/>
      <dgm:t>
        <a:bodyPr/>
        <a:lstStyle/>
        <a:p>
          <a:r>
            <a:rPr lang="en-US" sz="1600" baseline="0" dirty="0">
              <a:latin typeface="Palatino Linotype" panose="02040502050505030304" pitchFamily="18" charset="0"/>
            </a:rPr>
            <a:t>Singapore and Brazil has the lowest number of avg. Voters.</a:t>
          </a:r>
          <a:endParaRPr lang="en-IN" sz="1600" dirty="0">
            <a:latin typeface="Palatino Linotype" panose="02040502050505030304" pitchFamily="18" charset="0"/>
          </a:endParaRPr>
        </a:p>
      </dgm:t>
    </dgm:pt>
    <dgm:pt modelId="{1DE16BE7-EC07-4162-811B-D83DB59CFCBA}" type="parTrans" cxnId="{EE782BD7-BE42-4562-B673-54F7B400542D}">
      <dgm:prSet/>
      <dgm:spPr/>
      <dgm:t>
        <a:bodyPr/>
        <a:lstStyle/>
        <a:p>
          <a:endParaRPr lang="en-IN"/>
        </a:p>
      </dgm:t>
    </dgm:pt>
    <dgm:pt modelId="{85D53BF7-6C1F-4F8A-AE82-B77BD97D414E}" type="sibTrans" cxnId="{EE782BD7-BE42-4562-B673-54F7B400542D}">
      <dgm:prSet/>
      <dgm:spPr/>
      <dgm:t>
        <a:bodyPr/>
        <a:lstStyle/>
        <a:p>
          <a:endParaRPr lang="en-IN"/>
        </a:p>
      </dgm:t>
    </dgm:pt>
    <dgm:pt modelId="{CD284419-BABA-4358-9081-20E1D2A70E73}" type="pres">
      <dgm:prSet presAssocID="{662EB7FE-2788-456A-88E7-354ABC93078B}" presName="vert0" presStyleCnt="0">
        <dgm:presLayoutVars>
          <dgm:dir/>
          <dgm:animOne val="branch"/>
          <dgm:animLvl val="lvl"/>
        </dgm:presLayoutVars>
      </dgm:prSet>
      <dgm:spPr/>
    </dgm:pt>
    <dgm:pt modelId="{8BAB0771-E935-4B3E-9E9D-732DCE305A99}" type="pres">
      <dgm:prSet presAssocID="{838A049C-C9C5-4DA9-80D2-7B92C6931D5F}" presName="thickLine" presStyleLbl="alignNode1" presStyleIdx="0" presStyleCnt="3"/>
      <dgm:spPr/>
    </dgm:pt>
    <dgm:pt modelId="{7CA607C7-F0C0-4ADC-9925-69A243915AE2}" type="pres">
      <dgm:prSet presAssocID="{838A049C-C9C5-4DA9-80D2-7B92C6931D5F}" presName="horz1" presStyleCnt="0"/>
      <dgm:spPr/>
    </dgm:pt>
    <dgm:pt modelId="{B65D98D4-E896-42AC-A43D-A03ABC42F042}" type="pres">
      <dgm:prSet presAssocID="{838A049C-C9C5-4DA9-80D2-7B92C6931D5F}" presName="tx1" presStyleLbl="revTx" presStyleIdx="0" presStyleCnt="3"/>
      <dgm:spPr/>
    </dgm:pt>
    <dgm:pt modelId="{5974EFFE-66D5-4FB9-A776-111A0893DA57}" type="pres">
      <dgm:prSet presAssocID="{838A049C-C9C5-4DA9-80D2-7B92C6931D5F}" presName="vert1" presStyleCnt="0"/>
      <dgm:spPr/>
    </dgm:pt>
    <dgm:pt modelId="{0195DEF1-FFA8-4FE9-8F7D-C2438E01CC49}" type="pres">
      <dgm:prSet presAssocID="{EC083D8B-D22D-414D-B972-C06D0DB6D2C1}" presName="thickLine" presStyleLbl="alignNode1" presStyleIdx="1" presStyleCnt="3"/>
      <dgm:spPr/>
    </dgm:pt>
    <dgm:pt modelId="{779A7214-4ABC-41A8-A190-A377A0471A41}" type="pres">
      <dgm:prSet presAssocID="{EC083D8B-D22D-414D-B972-C06D0DB6D2C1}" presName="horz1" presStyleCnt="0"/>
      <dgm:spPr/>
    </dgm:pt>
    <dgm:pt modelId="{FFBB3F9D-ADCC-4990-90C7-1AE0F0654192}" type="pres">
      <dgm:prSet presAssocID="{EC083D8B-D22D-414D-B972-C06D0DB6D2C1}" presName="tx1" presStyleLbl="revTx" presStyleIdx="1" presStyleCnt="3"/>
      <dgm:spPr/>
    </dgm:pt>
    <dgm:pt modelId="{CCF328A6-DA3D-4991-AED8-8FFCAF65CCEB}" type="pres">
      <dgm:prSet presAssocID="{EC083D8B-D22D-414D-B972-C06D0DB6D2C1}" presName="vert1" presStyleCnt="0"/>
      <dgm:spPr/>
    </dgm:pt>
    <dgm:pt modelId="{8CD741D4-6FBE-4974-A8BB-D4AC7492B8A4}" type="pres">
      <dgm:prSet presAssocID="{C83FA628-C692-4061-B735-B4BA3672EE0F}" presName="thickLine" presStyleLbl="alignNode1" presStyleIdx="2" presStyleCnt="3"/>
      <dgm:spPr/>
    </dgm:pt>
    <dgm:pt modelId="{415AA815-E2B5-484D-8956-DC9790C4AC42}" type="pres">
      <dgm:prSet presAssocID="{C83FA628-C692-4061-B735-B4BA3672EE0F}" presName="horz1" presStyleCnt="0"/>
      <dgm:spPr/>
    </dgm:pt>
    <dgm:pt modelId="{83F87062-C9BA-4089-932C-81A3E9479512}" type="pres">
      <dgm:prSet presAssocID="{C83FA628-C692-4061-B735-B4BA3672EE0F}" presName="tx1" presStyleLbl="revTx" presStyleIdx="2" presStyleCnt="3"/>
      <dgm:spPr/>
    </dgm:pt>
    <dgm:pt modelId="{286F1BB9-8C70-4704-9F79-5F8CF6DF8AB4}" type="pres">
      <dgm:prSet presAssocID="{C83FA628-C692-4061-B735-B4BA3672EE0F}" presName="vert1" presStyleCnt="0"/>
      <dgm:spPr/>
    </dgm:pt>
  </dgm:ptLst>
  <dgm:cxnLst>
    <dgm:cxn modelId="{11934908-4D8F-42D4-AEB0-E3B24A9AC9B5}" type="presOf" srcId="{838A049C-C9C5-4DA9-80D2-7B92C6931D5F}" destId="{B65D98D4-E896-42AC-A43D-A03ABC42F042}" srcOrd="0" destOrd="0" presId="urn:microsoft.com/office/officeart/2008/layout/LinedList"/>
    <dgm:cxn modelId="{AC6CBE62-A811-417D-A715-E66810FB7E68}" srcId="{662EB7FE-2788-456A-88E7-354ABC93078B}" destId="{838A049C-C9C5-4DA9-80D2-7B92C6931D5F}" srcOrd="0" destOrd="0" parTransId="{26DC4234-E92E-4E39-9940-9714C719162C}" sibTransId="{9E592648-4123-4575-9FE2-EBBCD2B25E82}"/>
    <dgm:cxn modelId="{EBC294B8-E9B9-435C-9FD4-6F2C8BCD53B4}" srcId="{662EB7FE-2788-456A-88E7-354ABC93078B}" destId="{EC083D8B-D22D-414D-B972-C06D0DB6D2C1}" srcOrd="1" destOrd="0" parTransId="{D9E098EB-C25A-4113-9A9B-02DC7D94C9F8}" sibTransId="{5D7F6979-0E8A-421E-9F19-A7424834358F}"/>
    <dgm:cxn modelId="{889F21C8-BA59-41F3-A8D7-D6E25EB792F1}" type="presOf" srcId="{662EB7FE-2788-456A-88E7-354ABC93078B}" destId="{CD284419-BABA-4358-9081-20E1D2A70E73}" srcOrd="0" destOrd="0" presId="urn:microsoft.com/office/officeart/2008/layout/LinedList"/>
    <dgm:cxn modelId="{EE782BD7-BE42-4562-B673-54F7B400542D}" srcId="{662EB7FE-2788-456A-88E7-354ABC93078B}" destId="{C83FA628-C692-4061-B735-B4BA3672EE0F}" srcOrd="2" destOrd="0" parTransId="{1DE16BE7-EC07-4162-811B-D83DB59CFCBA}" sibTransId="{85D53BF7-6C1F-4F8A-AE82-B77BD97D414E}"/>
    <dgm:cxn modelId="{9F09C4E4-DCFA-42EA-B57A-EEC3468B4507}" type="presOf" srcId="{C83FA628-C692-4061-B735-B4BA3672EE0F}" destId="{83F87062-C9BA-4089-932C-81A3E9479512}" srcOrd="0" destOrd="0" presId="urn:microsoft.com/office/officeart/2008/layout/LinedList"/>
    <dgm:cxn modelId="{6985DEFD-34EA-499F-A2B4-9ED5BF478AF3}" type="presOf" srcId="{EC083D8B-D22D-414D-B972-C06D0DB6D2C1}" destId="{FFBB3F9D-ADCC-4990-90C7-1AE0F0654192}" srcOrd="0" destOrd="0" presId="urn:microsoft.com/office/officeart/2008/layout/LinedList"/>
    <dgm:cxn modelId="{D2790386-BED9-43F6-B780-D31208E6D166}" type="presParOf" srcId="{CD284419-BABA-4358-9081-20E1D2A70E73}" destId="{8BAB0771-E935-4B3E-9E9D-732DCE305A99}" srcOrd="0" destOrd="0" presId="urn:microsoft.com/office/officeart/2008/layout/LinedList"/>
    <dgm:cxn modelId="{D2704007-025A-4FD0-A0F1-85D2DEB13532}" type="presParOf" srcId="{CD284419-BABA-4358-9081-20E1D2A70E73}" destId="{7CA607C7-F0C0-4ADC-9925-69A243915AE2}" srcOrd="1" destOrd="0" presId="urn:microsoft.com/office/officeart/2008/layout/LinedList"/>
    <dgm:cxn modelId="{5B21B03A-E9F1-46D5-86B3-9BB4063B662A}" type="presParOf" srcId="{7CA607C7-F0C0-4ADC-9925-69A243915AE2}" destId="{B65D98D4-E896-42AC-A43D-A03ABC42F042}" srcOrd="0" destOrd="0" presId="urn:microsoft.com/office/officeart/2008/layout/LinedList"/>
    <dgm:cxn modelId="{5FA09F3A-221A-42F3-82E7-B752A47609B4}" type="presParOf" srcId="{7CA607C7-F0C0-4ADC-9925-69A243915AE2}" destId="{5974EFFE-66D5-4FB9-A776-111A0893DA57}" srcOrd="1" destOrd="0" presId="urn:microsoft.com/office/officeart/2008/layout/LinedList"/>
    <dgm:cxn modelId="{4E38B0D1-8CFF-46C3-9B49-55F0A67C02D2}" type="presParOf" srcId="{CD284419-BABA-4358-9081-20E1D2A70E73}" destId="{0195DEF1-FFA8-4FE9-8F7D-C2438E01CC49}" srcOrd="2" destOrd="0" presId="urn:microsoft.com/office/officeart/2008/layout/LinedList"/>
    <dgm:cxn modelId="{85B14D4F-27C5-4BE6-B413-996776A33157}" type="presParOf" srcId="{CD284419-BABA-4358-9081-20E1D2A70E73}" destId="{779A7214-4ABC-41A8-A190-A377A0471A41}" srcOrd="3" destOrd="0" presId="urn:microsoft.com/office/officeart/2008/layout/LinedList"/>
    <dgm:cxn modelId="{EEC9BBD5-6788-45C8-8022-7BF80E6BDC69}" type="presParOf" srcId="{779A7214-4ABC-41A8-A190-A377A0471A41}" destId="{FFBB3F9D-ADCC-4990-90C7-1AE0F0654192}" srcOrd="0" destOrd="0" presId="urn:microsoft.com/office/officeart/2008/layout/LinedList"/>
    <dgm:cxn modelId="{32427406-0626-4B28-AB07-49A9C5A705D3}" type="presParOf" srcId="{779A7214-4ABC-41A8-A190-A377A0471A41}" destId="{CCF328A6-DA3D-4991-AED8-8FFCAF65CCEB}" srcOrd="1" destOrd="0" presId="urn:microsoft.com/office/officeart/2008/layout/LinedList"/>
    <dgm:cxn modelId="{F738578B-D6DC-4814-AEC5-963E95E314FC}" type="presParOf" srcId="{CD284419-BABA-4358-9081-20E1D2A70E73}" destId="{8CD741D4-6FBE-4974-A8BB-D4AC7492B8A4}" srcOrd="4" destOrd="0" presId="urn:microsoft.com/office/officeart/2008/layout/LinedList"/>
    <dgm:cxn modelId="{58D6FA0D-F12E-4ADD-80C2-0533B823F99B}" type="presParOf" srcId="{CD284419-BABA-4358-9081-20E1D2A70E73}" destId="{415AA815-E2B5-484D-8956-DC9790C4AC42}" srcOrd="5" destOrd="0" presId="urn:microsoft.com/office/officeart/2008/layout/LinedList"/>
    <dgm:cxn modelId="{CF4B3397-9A5E-47E3-ACD0-47CBC4B42128}" type="presParOf" srcId="{415AA815-E2B5-484D-8956-DC9790C4AC42}" destId="{83F87062-C9BA-4089-932C-81A3E9479512}" srcOrd="0" destOrd="0" presId="urn:microsoft.com/office/officeart/2008/layout/LinedList"/>
    <dgm:cxn modelId="{D05D4B69-4599-43ED-A697-DFD20692E854}" type="presParOf" srcId="{415AA815-E2B5-484D-8956-DC9790C4AC42}" destId="{286F1BB9-8C70-4704-9F79-5F8CF6DF8AB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D581C0-3A92-4BC9-AA26-8DF79C1AE272}" type="doc">
      <dgm:prSet loTypeId="urn:microsoft.com/office/officeart/2005/8/layout/list1" loCatId="list" qsTypeId="urn:microsoft.com/office/officeart/2005/8/quickstyle/3d2" qsCatId="3D" csTypeId="urn:microsoft.com/office/officeart/2005/8/colors/accent5_2" csCatId="accent5" phldr="1"/>
      <dgm:spPr/>
      <dgm:t>
        <a:bodyPr/>
        <a:lstStyle/>
        <a:p>
          <a:endParaRPr lang="en-IN"/>
        </a:p>
      </dgm:t>
    </dgm:pt>
    <dgm:pt modelId="{C09AD1F5-CD91-471D-B87C-389C57EC1488}">
      <dgm:prSet custT="1"/>
      <dgm:spPr/>
      <dgm:t>
        <a:bodyPr/>
        <a:lstStyle/>
        <a:p>
          <a:r>
            <a:rPr lang="en-US" sz="1400" baseline="0" dirty="0">
              <a:latin typeface="Palatino Linotype" panose="02040502050505030304" pitchFamily="18" charset="0"/>
            </a:rPr>
            <a:t>The suggested countries are based on average of rating, average and sum of average cost for two and also countries with lesser competition.</a:t>
          </a:r>
          <a:endParaRPr lang="en-IN" sz="1400" dirty="0">
            <a:latin typeface="Palatino Linotype" panose="02040502050505030304" pitchFamily="18" charset="0"/>
          </a:endParaRPr>
        </a:p>
      </dgm:t>
    </dgm:pt>
    <dgm:pt modelId="{343853AB-35CC-46E6-BB07-C5B7DF8303F3}" type="parTrans" cxnId="{028E7E89-96C0-4279-BD89-213AFE8C2F63}">
      <dgm:prSet/>
      <dgm:spPr/>
      <dgm:t>
        <a:bodyPr/>
        <a:lstStyle/>
        <a:p>
          <a:endParaRPr lang="en-IN"/>
        </a:p>
      </dgm:t>
    </dgm:pt>
    <dgm:pt modelId="{9A45146D-A49D-4B6F-849C-53EEC1D55926}" type="sibTrans" cxnId="{028E7E89-96C0-4279-BD89-213AFE8C2F63}">
      <dgm:prSet/>
      <dgm:spPr/>
      <dgm:t>
        <a:bodyPr/>
        <a:lstStyle/>
        <a:p>
          <a:endParaRPr lang="en-IN"/>
        </a:p>
      </dgm:t>
    </dgm:pt>
    <dgm:pt modelId="{645963F9-AC4B-4E17-892B-F4236F468937}">
      <dgm:prSet custT="1"/>
      <dgm:spPr/>
      <dgm:t>
        <a:bodyPr/>
        <a:lstStyle/>
        <a:p>
          <a:r>
            <a:rPr lang="en-GB" sz="1400" baseline="0" dirty="0">
              <a:latin typeface="Palatino Linotype" panose="02040502050505030304" pitchFamily="18" charset="0"/>
            </a:rPr>
            <a:t>These are based on sum of average cost for two “&lt;=5000” with their average rating &gt;=3.5 and count of restaurant in between 20 to 80.</a:t>
          </a:r>
          <a:endParaRPr lang="en-IN" sz="1400" dirty="0">
            <a:latin typeface="Palatino Linotype" panose="02040502050505030304" pitchFamily="18" charset="0"/>
          </a:endParaRPr>
        </a:p>
      </dgm:t>
    </dgm:pt>
    <dgm:pt modelId="{9524086F-42E1-4323-B2EF-441B554435CB}" type="parTrans" cxnId="{450F330C-C775-4E07-A39E-E51E25652BA2}">
      <dgm:prSet/>
      <dgm:spPr/>
      <dgm:t>
        <a:bodyPr/>
        <a:lstStyle/>
        <a:p>
          <a:endParaRPr lang="en-IN"/>
        </a:p>
      </dgm:t>
    </dgm:pt>
    <dgm:pt modelId="{27379A2E-4326-40DC-A405-3E41F09B179B}" type="sibTrans" cxnId="{450F330C-C775-4E07-A39E-E51E25652BA2}">
      <dgm:prSet/>
      <dgm:spPr/>
      <dgm:t>
        <a:bodyPr/>
        <a:lstStyle/>
        <a:p>
          <a:endParaRPr lang="en-IN"/>
        </a:p>
      </dgm:t>
    </dgm:pt>
    <dgm:pt modelId="{1E167C3A-1598-4436-A011-CBBC582F5B8E}">
      <dgm:prSet custT="1"/>
      <dgm:spPr/>
      <dgm:t>
        <a:bodyPr/>
        <a:lstStyle/>
        <a:p>
          <a:r>
            <a:rPr lang="en-GB" sz="1400" baseline="0" dirty="0">
              <a:latin typeface="Palatino Linotype" panose="02040502050505030304" pitchFamily="18" charset="0"/>
            </a:rPr>
            <a:t>These helps to understand which country expansion will be scalable.</a:t>
          </a:r>
          <a:endParaRPr lang="en-IN" sz="1400" dirty="0">
            <a:latin typeface="Palatino Linotype" panose="02040502050505030304" pitchFamily="18" charset="0"/>
          </a:endParaRPr>
        </a:p>
      </dgm:t>
    </dgm:pt>
    <dgm:pt modelId="{5E200911-E8C4-4AF2-87AF-AA0542D9CF8B}" type="parTrans" cxnId="{2874CC76-2E4A-40DA-A9F7-1024C9B3663D}">
      <dgm:prSet/>
      <dgm:spPr/>
      <dgm:t>
        <a:bodyPr/>
        <a:lstStyle/>
        <a:p>
          <a:endParaRPr lang="en-IN"/>
        </a:p>
      </dgm:t>
    </dgm:pt>
    <dgm:pt modelId="{BD0092A2-DE0D-43A2-B565-C789508B7993}" type="sibTrans" cxnId="{2874CC76-2E4A-40DA-A9F7-1024C9B3663D}">
      <dgm:prSet/>
      <dgm:spPr/>
      <dgm:t>
        <a:bodyPr/>
        <a:lstStyle/>
        <a:p>
          <a:endParaRPr lang="en-IN"/>
        </a:p>
      </dgm:t>
    </dgm:pt>
    <dgm:pt modelId="{B80629BB-FA88-4A6A-A8F8-D7E8D0B94882}" type="pres">
      <dgm:prSet presAssocID="{9BD581C0-3A92-4BC9-AA26-8DF79C1AE272}" presName="linear" presStyleCnt="0">
        <dgm:presLayoutVars>
          <dgm:dir/>
          <dgm:animLvl val="lvl"/>
          <dgm:resizeHandles val="exact"/>
        </dgm:presLayoutVars>
      </dgm:prSet>
      <dgm:spPr/>
    </dgm:pt>
    <dgm:pt modelId="{36D7DE8D-610D-476E-8E96-507A3F0D89DC}" type="pres">
      <dgm:prSet presAssocID="{C09AD1F5-CD91-471D-B87C-389C57EC1488}" presName="parentLin" presStyleCnt="0"/>
      <dgm:spPr/>
    </dgm:pt>
    <dgm:pt modelId="{C4DD1D86-66A5-4807-B09B-B0A52E93C32E}" type="pres">
      <dgm:prSet presAssocID="{C09AD1F5-CD91-471D-B87C-389C57EC1488}" presName="parentLeftMargin" presStyleLbl="node1" presStyleIdx="0" presStyleCnt="3"/>
      <dgm:spPr/>
    </dgm:pt>
    <dgm:pt modelId="{51705BAD-66C2-471D-92FF-230DB9FBD607}" type="pres">
      <dgm:prSet presAssocID="{C09AD1F5-CD91-471D-B87C-389C57EC1488}" presName="parentText" presStyleLbl="node1" presStyleIdx="0" presStyleCnt="3" custScaleX="97788" custLinFactX="5161" custLinFactNeighborX="100000" custLinFactNeighborY="-8922">
        <dgm:presLayoutVars>
          <dgm:chMax val="0"/>
          <dgm:bulletEnabled val="1"/>
        </dgm:presLayoutVars>
      </dgm:prSet>
      <dgm:spPr/>
    </dgm:pt>
    <dgm:pt modelId="{3DF774C1-1C0F-4583-8107-98BF72B5BEAE}" type="pres">
      <dgm:prSet presAssocID="{C09AD1F5-CD91-471D-B87C-389C57EC1488}" presName="negativeSpace" presStyleCnt="0"/>
      <dgm:spPr/>
    </dgm:pt>
    <dgm:pt modelId="{D496D298-B500-4110-9DDD-20B57C78C6FC}" type="pres">
      <dgm:prSet presAssocID="{C09AD1F5-CD91-471D-B87C-389C57EC1488}" presName="childText" presStyleLbl="conFgAcc1" presStyleIdx="0" presStyleCnt="3">
        <dgm:presLayoutVars>
          <dgm:bulletEnabled val="1"/>
        </dgm:presLayoutVars>
      </dgm:prSet>
      <dgm:spPr/>
    </dgm:pt>
    <dgm:pt modelId="{EF6C9148-3572-4854-88E5-CD04C3310C90}" type="pres">
      <dgm:prSet presAssocID="{9A45146D-A49D-4B6F-849C-53EEC1D55926}" presName="spaceBetweenRectangles" presStyleCnt="0"/>
      <dgm:spPr/>
    </dgm:pt>
    <dgm:pt modelId="{F0666040-D256-4DA9-8C3C-43C024EE5480}" type="pres">
      <dgm:prSet presAssocID="{645963F9-AC4B-4E17-892B-F4236F468937}" presName="parentLin" presStyleCnt="0"/>
      <dgm:spPr/>
    </dgm:pt>
    <dgm:pt modelId="{F9913277-BDC0-4AFB-B067-A24404B0EF0A}" type="pres">
      <dgm:prSet presAssocID="{645963F9-AC4B-4E17-892B-F4236F468937}" presName="parentLeftMargin" presStyleLbl="node1" presStyleIdx="0" presStyleCnt="3"/>
      <dgm:spPr/>
    </dgm:pt>
    <dgm:pt modelId="{C2D7D7D0-D1B6-48E0-92D4-BA3FBC9CFF1A}" type="pres">
      <dgm:prSet presAssocID="{645963F9-AC4B-4E17-892B-F4236F468937}" presName="parentText" presStyleLbl="node1" presStyleIdx="1" presStyleCnt="3" custScaleX="97788" custLinFactX="5161" custLinFactNeighborX="100000" custLinFactNeighborY="7147">
        <dgm:presLayoutVars>
          <dgm:chMax val="0"/>
          <dgm:bulletEnabled val="1"/>
        </dgm:presLayoutVars>
      </dgm:prSet>
      <dgm:spPr/>
    </dgm:pt>
    <dgm:pt modelId="{C3FFA184-40CC-45FD-878E-12BA253E1A3D}" type="pres">
      <dgm:prSet presAssocID="{645963F9-AC4B-4E17-892B-F4236F468937}" presName="negativeSpace" presStyleCnt="0"/>
      <dgm:spPr/>
    </dgm:pt>
    <dgm:pt modelId="{EE1BD5D3-9B8F-4136-8BD9-A53AC6428539}" type="pres">
      <dgm:prSet presAssocID="{645963F9-AC4B-4E17-892B-F4236F468937}" presName="childText" presStyleLbl="conFgAcc1" presStyleIdx="1" presStyleCnt="3">
        <dgm:presLayoutVars>
          <dgm:bulletEnabled val="1"/>
        </dgm:presLayoutVars>
      </dgm:prSet>
      <dgm:spPr/>
    </dgm:pt>
    <dgm:pt modelId="{12E506A0-F229-40B8-A92F-85FEB54925CA}" type="pres">
      <dgm:prSet presAssocID="{27379A2E-4326-40DC-A405-3E41F09B179B}" presName="spaceBetweenRectangles" presStyleCnt="0"/>
      <dgm:spPr/>
    </dgm:pt>
    <dgm:pt modelId="{2BFEAF1E-D8BC-4B34-BCE9-C651A37E802B}" type="pres">
      <dgm:prSet presAssocID="{1E167C3A-1598-4436-A011-CBBC582F5B8E}" presName="parentLin" presStyleCnt="0"/>
      <dgm:spPr/>
    </dgm:pt>
    <dgm:pt modelId="{01B3837A-C009-479C-9B8B-1093FA2D5774}" type="pres">
      <dgm:prSet presAssocID="{1E167C3A-1598-4436-A011-CBBC582F5B8E}" presName="parentLeftMargin" presStyleLbl="node1" presStyleIdx="1" presStyleCnt="3"/>
      <dgm:spPr/>
    </dgm:pt>
    <dgm:pt modelId="{7C49CD4C-5DE3-40E2-B688-77D5D7CBFBDA}" type="pres">
      <dgm:prSet presAssocID="{1E167C3A-1598-4436-A011-CBBC582F5B8E}" presName="parentText" presStyleLbl="node1" presStyleIdx="2" presStyleCnt="3" custScaleX="97788" custLinFactX="5161" custLinFactNeighborX="100000" custLinFactNeighborY="7965">
        <dgm:presLayoutVars>
          <dgm:chMax val="0"/>
          <dgm:bulletEnabled val="1"/>
        </dgm:presLayoutVars>
      </dgm:prSet>
      <dgm:spPr/>
    </dgm:pt>
    <dgm:pt modelId="{1DF1407A-DC86-4C85-8027-DA15F3256A00}" type="pres">
      <dgm:prSet presAssocID="{1E167C3A-1598-4436-A011-CBBC582F5B8E}" presName="negativeSpace" presStyleCnt="0"/>
      <dgm:spPr/>
    </dgm:pt>
    <dgm:pt modelId="{2AA6C5F6-15D1-4967-B59A-21BB3E949685}" type="pres">
      <dgm:prSet presAssocID="{1E167C3A-1598-4436-A011-CBBC582F5B8E}" presName="childText" presStyleLbl="conFgAcc1" presStyleIdx="2" presStyleCnt="3">
        <dgm:presLayoutVars>
          <dgm:bulletEnabled val="1"/>
        </dgm:presLayoutVars>
      </dgm:prSet>
      <dgm:spPr/>
    </dgm:pt>
  </dgm:ptLst>
  <dgm:cxnLst>
    <dgm:cxn modelId="{450F330C-C775-4E07-A39E-E51E25652BA2}" srcId="{9BD581C0-3A92-4BC9-AA26-8DF79C1AE272}" destId="{645963F9-AC4B-4E17-892B-F4236F468937}" srcOrd="1" destOrd="0" parTransId="{9524086F-42E1-4323-B2EF-441B554435CB}" sibTransId="{27379A2E-4326-40DC-A405-3E41F09B179B}"/>
    <dgm:cxn modelId="{A0BCE33F-23A8-454B-A699-9DD0234C4ABB}" type="presOf" srcId="{C09AD1F5-CD91-471D-B87C-389C57EC1488}" destId="{51705BAD-66C2-471D-92FF-230DB9FBD607}" srcOrd="1" destOrd="0" presId="urn:microsoft.com/office/officeart/2005/8/layout/list1"/>
    <dgm:cxn modelId="{589C8340-75CC-45A5-83C4-91B7633D1556}" type="presOf" srcId="{1E167C3A-1598-4436-A011-CBBC582F5B8E}" destId="{7C49CD4C-5DE3-40E2-B688-77D5D7CBFBDA}" srcOrd="1" destOrd="0" presId="urn:microsoft.com/office/officeart/2005/8/layout/list1"/>
    <dgm:cxn modelId="{4A3DFD42-0219-4788-862D-F32E8E9E7FEC}" type="presOf" srcId="{9BD581C0-3A92-4BC9-AA26-8DF79C1AE272}" destId="{B80629BB-FA88-4A6A-A8F8-D7E8D0B94882}" srcOrd="0" destOrd="0" presId="urn:microsoft.com/office/officeart/2005/8/layout/list1"/>
    <dgm:cxn modelId="{8F8B2B69-CFB8-4C60-81F8-CBE38B907DA8}" type="presOf" srcId="{1E167C3A-1598-4436-A011-CBBC582F5B8E}" destId="{01B3837A-C009-479C-9B8B-1093FA2D5774}" srcOrd="0" destOrd="0" presId="urn:microsoft.com/office/officeart/2005/8/layout/list1"/>
    <dgm:cxn modelId="{2874CC76-2E4A-40DA-A9F7-1024C9B3663D}" srcId="{9BD581C0-3A92-4BC9-AA26-8DF79C1AE272}" destId="{1E167C3A-1598-4436-A011-CBBC582F5B8E}" srcOrd="2" destOrd="0" parTransId="{5E200911-E8C4-4AF2-87AF-AA0542D9CF8B}" sibTransId="{BD0092A2-DE0D-43A2-B565-C789508B7993}"/>
    <dgm:cxn modelId="{66575D87-AB36-4AD2-AA56-DAD22B2E8AB8}" type="presOf" srcId="{645963F9-AC4B-4E17-892B-F4236F468937}" destId="{C2D7D7D0-D1B6-48E0-92D4-BA3FBC9CFF1A}" srcOrd="1" destOrd="0" presId="urn:microsoft.com/office/officeart/2005/8/layout/list1"/>
    <dgm:cxn modelId="{DB425289-D0F5-4745-8F05-F59DEB0477BA}" type="presOf" srcId="{C09AD1F5-CD91-471D-B87C-389C57EC1488}" destId="{C4DD1D86-66A5-4807-B09B-B0A52E93C32E}" srcOrd="0" destOrd="0" presId="urn:microsoft.com/office/officeart/2005/8/layout/list1"/>
    <dgm:cxn modelId="{028E7E89-96C0-4279-BD89-213AFE8C2F63}" srcId="{9BD581C0-3A92-4BC9-AA26-8DF79C1AE272}" destId="{C09AD1F5-CD91-471D-B87C-389C57EC1488}" srcOrd="0" destOrd="0" parTransId="{343853AB-35CC-46E6-BB07-C5B7DF8303F3}" sibTransId="{9A45146D-A49D-4B6F-849C-53EEC1D55926}"/>
    <dgm:cxn modelId="{C3E2DBC7-E741-4B56-A1F2-0AF76E5CD046}" type="presOf" srcId="{645963F9-AC4B-4E17-892B-F4236F468937}" destId="{F9913277-BDC0-4AFB-B067-A24404B0EF0A}" srcOrd="0" destOrd="0" presId="urn:microsoft.com/office/officeart/2005/8/layout/list1"/>
    <dgm:cxn modelId="{28DF6663-DB4F-4018-B330-2C54E7240E92}" type="presParOf" srcId="{B80629BB-FA88-4A6A-A8F8-D7E8D0B94882}" destId="{36D7DE8D-610D-476E-8E96-507A3F0D89DC}" srcOrd="0" destOrd="0" presId="urn:microsoft.com/office/officeart/2005/8/layout/list1"/>
    <dgm:cxn modelId="{2DB178DB-9753-49D9-A019-CAF17C82857F}" type="presParOf" srcId="{36D7DE8D-610D-476E-8E96-507A3F0D89DC}" destId="{C4DD1D86-66A5-4807-B09B-B0A52E93C32E}" srcOrd="0" destOrd="0" presId="urn:microsoft.com/office/officeart/2005/8/layout/list1"/>
    <dgm:cxn modelId="{19F2DA00-76AB-4D8B-A66C-C173BF3B18C1}" type="presParOf" srcId="{36D7DE8D-610D-476E-8E96-507A3F0D89DC}" destId="{51705BAD-66C2-471D-92FF-230DB9FBD607}" srcOrd="1" destOrd="0" presId="urn:microsoft.com/office/officeart/2005/8/layout/list1"/>
    <dgm:cxn modelId="{8BE35229-3BDB-4601-99CE-ADA175A77374}" type="presParOf" srcId="{B80629BB-FA88-4A6A-A8F8-D7E8D0B94882}" destId="{3DF774C1-1C0F-4583-8107-98BF72B5BEAE}" srcOrd="1" destOrd="0" presId="urn:microsoft.com/office/officeart/2005/8/layout/list1"/>
    <dgm:cxn modelId="{411522D6-C110-46DB-B87B-AAF737AE224A}" type="presParOf" srcId="{B80629BB-FA88-4A6A-A8F8-D7E8D0B94882}" destId="{D496D298-B500-4110-9DDD-20B57C78C6FC}" srcOrd="2" destOrd="0" presId="urn:microsoft.com/office/officeart/2005/8/layout/list1"/>
    <dgm:cxn modelId="{20A66AC6-8CA9-4F24-AADB-FC2F1075DA26}" type="presParOf" srcId="{B80629BB-FA88-4A6A-A8F8-D7E8D0B94882}" destId="{EF6C9148-3572-4854-88E5-CD04C3310C90}" srcOrd="3" destOrd="0" presId="urn:microsoft.com/office/officeart/2005/8/layout/list1"/>
    <dgm:cxn modelId="{BC2984E9-B2AB-405A-A31F-AE3A97190848}" type="presParOf" srcId="{B80629BB-FA88-4A6A-A8F8-D7E8D0B94882}" destId="{F0666040-D256-4DA9-8C3C-43C024EE5480}" srcOrd="4" destOrd="0" presId="urn:microsoft.com/office/officeart/2005/8/layout/list1"/>
    <dgm:cxn modelId="{90FD4395-2C83-4BE8-948D-6F472F8F008C}" type="presParOf" srcId="{F0666040-D256-4DA9-8C3C-43C024EE5480}" destId="{F9913277-BDC0-4AFB-B067-A24404B0EF0A}" srcOrd="0" destOrd="0" presId="urn:microsoft.com/office/officeart/2005/8/layout/list1"/>
    <dgm:cxn modelId="{8C8C393B-9637-4BED-BAB0-43ED5BEDF775}" type="presParOf" srcId="{F0666040-D256-4DA9-8C3C-43C024EE5480}" destId="{C2D7D7D0-D1B6-48E0-92D4-BA3FBC9CFF1A}" srcOrd="1" destOrd="0" presId="urn:microsoft.com/office/officeart/2005/8/layout/list1"/>
    <dgm:cxn modelId="{AB78E15E-05DD-481A-BA14-ED0465287F69}" type="presParOf" srcId="{B80629BB-FA88-4A6A-A8F8-D7E8D0B94882}" destId="{C3FFA184-40CC-45FD-878E-12BA253E1A3D}" srcOrd="5" destOrd="0" presId="urn:microsoft.com/office/officeart/2005/8/layout/list1"/>
    <dgm:cxn modelId="{416C67F9-CF6B-41E2-8017-E3C930766C72}" type="presParOf" srcId="{B80629BB-FA88-4A6A-A8F8-D7E8D0B94882}" destId="{EE1BD5D3-9B8F-4136-8BD9-A53AC6428539}" srcOrd="6" destOrd="0" presId="urn:microsoft.com/office/officeart/2005/8/layout/list1"/>
    <dgm:cxn modelId="{4BD50D88-7436-4EC7-8D99-EA84D32B9172}" type="presParOf" srcId="{B80629BB-FA88-4A6A-A8F8-D7E8D0B94882}" destId="{12E506A0-F229-40B8-A92F-85FEB54925CA}" srcOrd="7" destOrd="0" presId="urn:microsoft.com/office/officeart/2005/8/layout/list1"/>
    <dgm:cxn modelId="{7564F042-1CB5-440B-A27D-0AC0DD964B9F}" type="presParOf" srcId="{B80629BB-FA88-4A6A-A8F8-D7E8D0B94882}" destId="{2BFEAF1E-D8BC-4B34-BCE9-C651A37E802B}" srcOrd="8" destOrd="0" presId="urn:microsoft.com/office/officeart/2005/8/layout/list1"/>
    <dgm:cxn modelId="{744BFCFB-574D-452E-B9B2-5788CFC59BBF}" type="presParOf" srcId="{2BFEAF1E-D8BC-4B34-BCE9-C651A37E802B}" destId="{01B3837A-C009-479C-9B8B-1093FA2D5774}" srcOrd="0" destOrd="0" presId="urn:microsoft.com/office/officeart/2005/8/layout/list1"/>
    <dgm:cxn modelId="{4E9FE516-8040-445E-A7C0-DE36A562AF4F}" type="presParOf" srcId="{2BFEAF1E-D8BC-4B34-BCE9-C651A37E802B}" destId="{7C49CD4C-5DE3-40E2-B688-77D5D7CBFBDA}" srcOrd="1" destOrd="0" presId="urn:microsoft.com/office/officeart/2005/8/layout/list1"/>
    <dgm:cxn modelId="{8A2048C4-3A95-435C-932D-8A6D6FCDB271}" type="presParOf" srcId="{B80629BB-FA88-4A6A-A8F8-D7E8D0B94882}" destId="{1DF1407A-DC86-4C85-8027-DA15F3256A00}" srcOrd="9" destOrd="0" presId="urn:microsoft.com/office/officeart/2005/8/layout/list1"/>
    <dgm:cxn modelId="{41F77127-DDAC-4E63-8A4C-2041E4B3D6AB}" type="presParOf" srcId="{B80629BB-FA88-4A6A-A8F8-D7E8D0B94882}" destId="{2AA6C5F6-15D1-4967-B59A-21BB3E94968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3BEEE0-3D6F-4969-8FFB-3FC247508DFF}" type="doc">
      <dgm:prSet loTypeId="urn:microsoft.com/office/officeart/2008/layout/VerticalCurvedList" loCatId="list" qsTypeId="urn:microsoft.com/office/officeart/2005/8/quickstyle/3d3" qsCatId="3D" csTypeId="urn:microsoft.com/office/officeart/2005/8/colors/accent1_5" csCatId="accent1" phldr="1"/>
      <dgm:spPr/>
      <dgm:t>
        <a:bodyPr/>
        <a:lstStyle/>
        <a:p>
          <a:endParaRPr lang="en-IN"/>
        </a:p>
      </dgm:t>
    </dgm:pt>
    <dgm:pt modelId="{61F8274E-4B91-47D3-944D-6FD474AF5EA0}">
      <dgm:prSet custT="1"/>
      <dgm:spPr/>
      <dgm:t>
        <a:bodyPr/>
        <a:lstStyle/>
        <a:p>
          <a:r>
            <a:rPr lang="en-US" sz="1100" baseline="0" dirty="0">
              <a:latin typeface="Palatino Linotype" panose="02040502050505030304" pitchFamily="18" charset="0"/>
            </a:rPr>
            <a:t>Came up with specific states and city names based on online delivery, avg. Rating and price range in which Zomato can have a successful campaign.</a:t>
          </a:r>
          <a:endParaRPr lang="en-IN" sz="1100" dirty="0">
            <a:latin typeface="Palatino Linotype" panose="02040502050505030304" pitchFamily="18" charset="0"/>
          </a:endParaRPr>
        </a:p>
      </dgm:t>
    </dgm:pt>
    <dgm:pt modelId="{D556EDC2-5B71-4FFF-84E5-4B2B311D8340}" type="parTrans" cxnId="{5528FED5-3BA7-4A2D-B109-822ADE9566AF}">
      <dgm:prSet/>
      <dgm:spPr/>
      <dgm:t>
        <a:bodyPr/>
        <a:lstStyle/>
        <a:p>
          <a:endParaRPr lang="en-IN"/>
        </a:p>
      </dgm:t>
    </dgm:pt>
    <dgm:pt modelId="{46C2784E-5DDE-4754-99C5-F7F1C0D534DF}" type="sibTrans" cxnId="{5528FED5-3BA7-4A2D-B109-822ADE9566AF}">
      <dgm:prSet/>
      <dgm:spPr/>
      <dgm:t>
        <a:bodyPr/>
        <a:lstStyle/>
        <a:p>
          <a:endParaRPr lang="en-IN"/>
        </a:p>
      </dgm:t>
    </dgm:pt>
    <dgm:pt modelId="{410366F5-454B-4505-9698-A456F2894999}">
      <dgm:prSet custT="1"/>
      <dgm:spPr/>
      <dgm:t>
        <a:bodyPr/>
        <a:lstStyle/>
        <a:p>
          <a:r>
            <a:rPr lang="en-US" sz="1100" baseline="0" dirty="0">
              <a:latin typeface="Palatino Linotype" panose="02040502050505030304" pitchFamily="18" charset="0"/>
            </a:rPr>
            <a:t>Also with top biggest competitors and lowest rated restaurant name of those specific suggested countries with the help of average of rating.</a:t>
          </a:r>
          <a:endParaRPr lang="en-IN" sz="1100" dirty="0">
            <a:latin typeface="Palatino Linotype" panose="02040502050505030304" pitchFamily="18" charset="0"/>
          </a:endParaRPr>
        </a:p>
      </dgm:t>
    </dgm:pt>
    <dgm:pt modelId="{8E80286C-E930-4234-846A-088B924D5565}" type="parTrans" cxnId="{BF31A847-BBF3-4793-843C-66F0C116A76A}">
      <dgm:prSet/>
      <dgm:spPr/>
      <dgm:t>
        <a:bodyPr/>
        <a:lstStyle/>
        <a:p>
          <a:endParaRPr lang="en-IN"/>
        </a:p>
      </dgm:t>
    </dgm:pt>
    <dgm:pt modelId="{63365346-F3A7-4440-92B4-D0F4577FC3B9}" type="sibTrans" cxnId="{BF31A847-BBF3-4793-843C-66F0C116A76A}">
      <dgm:prSet/>
      <dgm:spPr/>
      <dgm:t>
        <a:bodyPr/>
        <a:lstStyle/>
        <a:p>
          <a:endParaRPr lang="en-IN"/>
        </a:p>
      </dgm:t>
    </dgm:pt>
    <dgm:pt modelId="{9C74D991-501D-427C-807A-383AD6CAB9F4}">
      <dgm:prSet custT="1"/>
      <dgm:spPr/>
      <dgm:t>
        <a:bodyPr/>
        <a:lstStyle/>
        <a:p>
          <a:r>
            <a:rPr lang="en-GB" sz="1100" baseline="0" dirty="0">
              <a:latin typeface="Palatino Linotype" panose="02040502050505030304" pitchFamily="18" charset="0"/>
            </a:rPr>
            <a:t>These are the states and cities name in the suggested countries who have rating “&gt;=3.5” with price range of 1-3.</a:t>
          </a:r>
          <a:endParaRPr lang="en-IN" sz="1100" dirty="0">
            <a:latin typeface="Palatino Linotype" panose="02040502050505030304" pitchFamily="18" charset="0"/>
          </a:endParaRPr>
        </a:p>
      </dgm:t>
    </dgm:pt>
    <dgm:pt modelId="{6DB2F100-4FE4-44B9-B84C-60728A2BAEC0}" type="parTrans" cxnId="{35B27E57-8C49-408D-A6C8-DCE8BEDF78F3}">
      <dgm:prSet/>
      <dgm:spPr/>
      <dgm:t>
        <a:bodyPr/>
        <a:lstStyle/>
        <a:p>
          <a:endParaRPr lang="en-IN"/>
        </a:p>
      </dgm:t>
    </dgm:pt>
    <dgm:pt modelId="{097B9287-6724-4F75-A4B0-D4CB8B5C718D}" type="sibTrans" cxnId="{35B27E57-8C49-408D-A6C8-DCE8BEDF78F3}">
      <dgm:prSet/>
      <dgm:spPr/>
      <dgm:t>
        <a:bodyPr/>
        <a:lstStyle/>
        <a:p>
          <a:endParaRPr lang="en-IN"/>
        </a:p>
      </dgm:t>
    </dgm:pt>
    <dgm:pt modelId="{51A70BF7-BA85-42E5-961D-FE50DBBD10E2}" type="pres">
      <dgm:prSet presAssocID="{8B3BEEE0-3D6F-4969-8FFB-3FC247508DFF}" presName="Name0" presStyleCnt="0">
        <dgm:presLayoutVars>
          <dgm:chMax val="7"/>
          <dgm:chPref val="7"/>
          <dgm:dir/>
        </dgm:presLayoutVars>
      </dgm:prSet>
      <dgm:spPr/>
    </dgm:pt>
    <dgm:pt modelId="{9DCAFF04-175F-41CA-842C-B7844CDE3F4A}" type="pres">
      <dgm:prSet presAssocID="{8B3BEEE0-3D6F-4969-8FFB-3FC247508DFF}" presName="Name1" presStyleCnt="0"/>
      <dgm:spPr/>
    </dgm:pt>
    <dgm:pt modelId="{2FAD9268-5F9E-4EEF-8022-82A831CFFD0C}" type="pres">
      <dgm:prSet presAssocID="{8B3BEEE0-3D6F-4969-8FFB-3FC247508DFF}" presName="cycle" presStyleCnt="0"/>
      <dgm:spPr/>
    </dgm:pt>
    <dgm:pt modelId="{8C4D0617-9C6E-45FA-A2E1-A15A6F19FAEC}" type="pres">
      <dgm:prSet presAssocID="{8B3BEEE0-3D6F-4969-8FFB-3FC247508DFF}" presName="srcNode" presStyleLbl="node1" presStyleIdx="0" presStyleCnt="3"/>
      <dgm:spPr/>
    </dgm:pt>
    <dgm:pt modelId="{BDA9B844-7C76-4F5C-A763-2880F11C842B}" type="pres">
      <dgm:prSet presAssocID="{8B3BEEE0-3D6F-4969-8FFB-3FC247508DFF}" presName="conn" presStyleLbl="parChTrans1D2" presStyleIdx="0" presStyleCnt="1"/>
      <dgm:spPr/>
    </dgm:pt>
    <dgm:pt modelId="{15B1DF3F-BB12-49B1-8F73-C83C9C57223F}" type="pres">
      <dgm:prSet presAssocID="{8B3BEEE0-3D6F-4969-8FFB-3FC247508DFF}" presName="extraNode" presStyleLbl="node1" presStyleIdx="0" presStyleCnt="3"/>
      <dgm:spPr/>
    </dgm:pt>
    <dgm:pt modelId="{06897933-D163-4ACE-8810-02AF5AF6F145}" type="pres">
      <dgm:prSet presAssocID="{8B3BEEE0-3D6F-4969-8FFB-3FC247508DFF}" presName="dstNode" presStyleLbl="node1" presStyleIdx="0" presStyleCnt="3"/>
      <dgm:spPr/>
    </dgm:pt>
    <dgm:pt modelId="{737D4DB7-6D0F-4205-8CB0-C29EC0166D65}" type="pres">
      <dgm:prSet presAssocID="{61F8274E-4B91-47D3-944D-6FD474AF5EA0}" presName="text_1" presStyleLbl="node1" presStyleIdx="0" presStyleCnt="3">
        <dgm:presLayoutVars>
          <dgm:bulletEnabled val="1"/>
        </dgm:presLayoutVars>
      </dgm:prSet>
      <dgm:spPr/>
    </dgm:pt>
    <dgm:pt modelId="{794BD2EA-5C22-4C5F-B17D-F4A5367DCBA9}" type="pres">
      <dgm:prSet presAssocID="{61F8274E-4B91-47D3-944D-6FD474AF5EA0}" presName="accent_1" presStyleCnt="0"/>
      <dgm:spPr/>
    </dgm:pt>
    <dgm:pt modelId="{8F986BAC-1B14-45FA-8FE7-510224188C84}" type="pres">
      <dgm:prSet presAssocID="{61F8274E-4B91-47D3-944D-6FD474AF5EA0}" presName="accentRepeatNode" presStyleLbl="solidFgAcc1" presStyleIdx="0" presStyleCnt="3"/>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7D52791-ECB0-4AB2-B82D-A437B3287F50}" type="pres">
      <dgm:prSet presAssocID="{410366F5-454B-4505-9698-A456F2894999}" presName="text_2" presStyleLbl="node1" presStyleIdx="1" presStyleCnt="3">
        <dgm:presLayoutVars>
          <dgm:bulletEnabled val="1"/>
        </dgm:presLayoutVars>
      </dgm:prSet>
      <dgm:spPr/>
    </dgm:pt>
    <dgm:pt modelId="{ECFF3FAE-AEC5-452D-9E42-ECB5F8672AAD}" type="pres">
      <dgm:prSet presAssocID="{410366F5-454B-4505-9698-A456F2894999}" presName="accent_2" presStyleCnt="0"/>
      <dgm:spPr/>
    </dgm:pt>
    <dgm:pt modelId="{214C90E5-5565-43CD-8B3C-D36AB65AE8CC}" type="pres">
      <dgm:prSet presAssocID="{410366F5-454B-4505-9698-A456F2894999}" presName="accentRepeatNode" presStyleLbl="solidFgAcc1" presStyleIdx="1" presStyleCnt="3"/>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1F2A35F-522A-4391-A02B-7A75C03AF417}" type="pres">
      <dgm:prSet presAssocID="{9C74D991-501D-427C-807A-383AD6CAB9F4}" presName="text_3" presStyleLbl="node1" presStyleIdx="2" presStyleCnt="3">
        <dgm:presLayoutVars>
          <dgm:bulletEnabled val="1"/>
        </dgm:presLayoutVars>
      </dgm:prSet>
      <dgm:spPr/>
    </dgm:pt>
    <dgm:pt modelId="{886A5D35-7460-4318-922E-FCDCA4553E68}" type="pres">
      <dgm:prSet presAssocID="{9C74D991-501D-427C-807A-383AD6CAB9F4}" presName="accent_3" presStyleCnt="0"/>
      <dgm:spPr/>
    </dgm:pt>
    <dgm:pt modelId="{8BBC9C23-A624-4A4B-9569-373917EBBCDD}" type="pres">
      <dgm:prSet presAssocID="{9C74D991-501D-427C-807A-383AD6CAB9F4}" presName="accentRepeatNode" presStyleLbl="solidFgAcc1" presStyleIdx="2" presStyleCnt="3"/>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Lst>
  <dgm:cxnLst>
    <dgm:cxn modelId="{4BEB4E08-C6CC-4DE8-A0AA-64D3161A3465}" type="presOf" srcId="{61F8274E-4B91-47D3-944D-6FD474AF5EA0}" destId="{737D4DB7-6D0F-4205-8CB0-C29EC0166D65}" srcOrd="0" destOrd="0" presId="urn:microsoft.com/office/officeart/2008/layout/VerticalCurvedList"/>
    <dgm:cxn modelId="{0F22F222-F309-4E4B-B2A8-223410B7B8A2}" type="presOf" srcId="{8B3BEEE0-3D6F-4969-8FFB-3FC247508DFF}" destId="{51A70BF7-BA85-42E5-961D-FE50DBBD10E2}" srcOrd="0" destOrd="0" presId="urn:microsoft.com/office/officeart/2008/layout/VerticalCurvedList"/>
    <dgm:cxn modelId="{8C3A473C-BAA3-4D11-BB20-ED3053E6E202}" type="presOf" srcId="{410366F5-454B-4505-9698-A456F2894999}" destId="{97D52791-ECB0-4AB2-B82D-A437B3287F50}" srcOrd="0" destOrd="0" presId="urn:microsoft.com/office/officeart/2008/layout/VerticalCurvedList"/>
    <dgm:cxn modelId="{BF31A847-BBF3-4793-843C-66F0C116A76A}" srcId="{8B3BEEE0-3D6F-4969-8FFB-3FC247508DFF}" destId="{410366F5-454B-4505-9698-A456F2894999}" srcOrd="1" destOrd="0" parTransId="{8E80286C-E930-4234-846A-088B924D5565}" sibTransId="{63365346-F3A7-4440-92B4-D0F4577FC3B9}"/>
    <dgm:cxn modelId="{35B27E57-8C49-408D-A6C8-DCE8BEDF78F3}" srcId="{8B3BEEE0-3D6F-4969-8FFB-3FC247508DFF}" destId="{9C74D991-501D-427C-807A-383AD6CAB9F4}" srcOrd="2" destOrd="0" parTransId="{6DB2F100-4FE4-44B9-B84C-60728A2BAEC0}" sibTransId="{097B9287-6724-4F75-A4B0-D4CB8B5C718D}"/>
    <dgm:cxn modelId="{5DBE3899-16EE-4D95-8B09-FAA2B3876C62}" type="presOf" srcId="{9C74D991-501D-427C-807A-383AD6CAB9F4}" destId="{B1F2A35F-522A-4391-A02B-7A75C03AF417}" srcOrd="0" destOrd="0" presId="urn:microsoft.com/office/officeart/2008/layout/VerticalCurvedList"/>
    <dgm:cxn modelId="{785412B0-02F8-42FA-A5D4-917EAA4B2B17}" type="presOf" srcId="{46C2784E-5DDE-4754-99C5-F7F1C0D534DF}" destId="{BDA9B844-7C76-4F5C-A763-2880F11C842B}" srcOrd="0" destOrd="0" presId="urn:microsoft.com/office/officeart/2008/layout/VerticalCurvedList"/>
    <dgm:cxn modelId="{5528FED5-3BA7-4A2D-B109-822ADE9566AF}" srcId="{8B3BEEE0-3D6F-4969-8FFB-3FC247508DFF}" destId="{61F8274E-4B91-47D3-944D-6FD474AF5EA0}" srcOrd="0" destOrd="0" parTransId="{D556EDC2-5B71-4FFF-84E5-4B2B311D8340}" sibTransId="{46C2784E-5DDE-4754-99C5-F7F1C0D534DF}"/>
    <dgm:cxn modelId="{B79CB022-5F53-47F3-B227-6BDDF105C956}" type="presParOf" srcId="{51A70BF7-BA85-42E5-961D-FE50DBBD10E2}" destId="{9DCAFF04-175F-41CA-842C-B7844CDE3F4A}" srcOrd="0" destOrd="0" presId="urn:microsoft.com/office/officeart/2008/layout/VerticalCurvedList"/>
    <dgm:cxn modelId="{6C103B53-C15C-4775-992C-EEB36ADA7960}" type="presParOf" srcId="{9DCAFF04-175F-41CA-842C-B7844CDE3F4A}" destId="{2FAD9268-5F9E-4EEF-8022-82A831CFFD0C}" srcOrd="0" destOrd="0" presId="urn:microsoft.com/office/officeart/2008/layout/VerticalCurvedList"/>
    <dgm:cxn modelId="{6045686C-620C-4177-A820-009354F93284}" type="presParOf" srcId="{2FAD9268-5F9E-4EEF-8022-82A831CFFD0C}" destId="{8C4D0617-9C6E-45FA-A2E1-A15A6F19FAEC}" srcOrd="0" destOrd="0" presId="urn:microsoft.com/office/officeart/2008/layout/VerticalCurvedList"/>
    <dgm:cxn modelId="{1E2AC0DB-F0C6-4ECB-B3CD-0D34F3C4B3FE}" type="presParOf" srcId="{2FAD9268-5F9E-4EEF-8022-82A831CFFD0C}" destId="{BDA9B844-7C76-4F5C-A763-2880F11C842B}" srcOrd="1" destOrd="0" presId="urn:microsoft.com/office/officeart/2008/layout/VerticalCurvedList"/>
    <dgm:cxn modelId="{3613AA47-2472-44E5-8012-D1A4F496C6C0}" type="presParOf" srcId="{2FAD9268-5F9E-4EEF-8022-82A831CFFD0C}" destId="{15B1DF3F-BB12-49B1-8F73-C83C9C57223F}" srcOrd="2" destOrd="0" presId="urn:microsoft.com/office/officeart/2008/layout/VerticalCurvedList"/>
    <dgm:cxn modelId="{C45293B1-3709-4F34-B024-E516A22CEE2A}" type="presParOf" srcId="{2FAD9268-5F9E-4EEF-8022-82A831CFFD0C}" destId="{06897933-D163-4ACE-8810-02AF5AF6F145}" srcOrd="3" destOrd="0" presId="urn:microsoft.com/office/officeart/2008/layout/VerticalCurvedList"/>
    <dgm:cxn modelId="{C738EBB6-B0CC-4EB2-89AA-F3D3E268C753}" type="presParOf" srcId="{9DCAFF04-175F-41CA-842C-B7844CDE3F4A}" destId="{737D4DB7-6D0F-4205-8CB0-C29EC0166D65}" srcOrd="1" destOrd="0" presId="urn:microsoft.com/office/officeart/2008/layout/VerticalCurvedList"/>
    <dgm:cxn modelId="{F8E16D06-B2CA-4C35-9762-9511EF9E7D94}" type="presParOf" srcId="{9DCAFF04-175F-41CA-842C-B7844CDE3F4A}" destId="{794BD2EA-5C22-4C5F-B17D-F4A5367DCBA9}" srcOrd="2" destOrd="0" presId="urn:microsoft.com/office/officeart/2008/layout/VerticalCurvedList"/>
    <dgm:cxn modelId="{A90FDFF2-33E8-4A47-B3BF-10531A2CBB3C}" type="presParOf" srcId="{794BD2EA-5C22-4C5F-B17D-F4A5367DCBA9}" destId="{8F986BAC-1B14-45FA-8FE7-510224188C84}" srcOrd="0" destOrd="0" presId="urn:microsoft.com/office/officeart/2008/layout/VerticalCurvedList"/>
    <dgm:cxn modelId="{EA0080B4-0D50-4866-99EE-EDD48F33B137}" type="presParOf" srcId="{9DCAFF04-175F-41CA-842C-B7844CDE3F4A}" destId="{97D52791-ECB0-4AB2-B82D-A437B3287F50}" srcOrd="3" destOrd="0" presId="urn:microsoft.com/office/officeart/2008/layout/VerticalCurvedList"/>
    <dgm:cxn modelId="{4C883003-B03B-483A-9561-6C33156BF4A9}" type="presParOf" srcId="{9DCAFF04-175F-41CA-842C-B7844CDE3F4A}" destId="{ECFF3FAE-AEC5-452D-9E42-ECB5F8672AAD}" srcOrd="4" destOrd="0" presId="urn:microsoft.com/office/officeart/2008/layout/VerticalCurvedList"/>
    <dgm:cxn modelId="{28EBB85D-B390-4D03-8604-7F91FE5AA781}" type="presParOf" srcId="{ECFF3FAE-AEC5-452D-9E42-ECB5F8672AAD}" destId="{214C90E5-5565-43CD-8B3C-D36AB65AE8CC}" srcOrd="0" destOrd="0" presId="urn:microsoft.com/office/officeart/2008/layout/VerticalCurvedList"/>
    <dgm:cxn modelId="{12FDA080-A039-4199-AE80-C0031993AEBD}" type="presParOf" srcId="{9DCAFF04-175F-41CA-842C-B7844CDE3F4A}" destId="{B1F2A35F-522A-4391-A02B-7A75C03AF417}" srcOrd="5" destOrd="0" presId="urn:microsoft.com/office/officeart/2008/layout/VerticalCurvedList"/>
    <dgm:cxn modelId="{664B6DA0-4BCD-49A1-AB0D-6090FA2EECFC}" type="presParOf" srcId="{9DCAFF04-175F-41CA-842C-B7844CDE3F4A}" destId="{886A5D35-7460-4318-922E-FCDCA4553E68}" srcOrd="6" destOrd="0" presId="urn:microsoft.com/office/officeart/2008/layout/VerticalCurvedList"/>
    <dgm:cxn modelId="{7EA02C88-2B1B-42CC-AD7C-E329EA90D121}" type="presParOf" srcId="{886A5D35-7460-4318-922E-FCDCA4553E68}" destId="{8BBC9C23-A624-4A4B-9569-373917EBBCDD}"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970A4F4-D771-4AED-B79C-4176F172D868}" type="doc">
      <dgm:prSet loTypeId="urn:microsoft.com/office/officeart/2008/layout/LinedList" loCatId="list" qsTypeId="urn:microsoft.com/office/officeart/2005/8/quickstyle/simple5" qsCatId="simple" csTypeId="urn:microsoft.com/office/officeart/2005/8/colors/accent5_5" csCatId="accent5" phldr="1"/>
      <dgm:spPr/>
      <dgm:t>
        <a:bodyPr/>
        <a:lstStyle/>
        <a:p>
          <a:endParaRPr lang="en-IN"/>
        </a:p>
      </dgm:t>
    </dgm:pt>
    <dgm:pt modelId="{41FF50E8-94DC-45D2-A579-0DE30A1718DD}">
      <dgm:prSet custT="1"/>
      <dgm:spPr/>
      <dgm:t>
        <a:bodyPr/>
        <a:lstStyle/>
        <a:p>
          <a:r>
            <a:rPr lang="en-US" sz="1400" b="1" baseline="0" dirty="0">
              <a:latin typeface="Palatino Linotype" panose="02040502050505030304" pitchFamily="18" charset="0"/>
            </a:rPr>
            <a:t>Suggested cuisines based on data of rating in the suggested countries.</a:t>
          </a:r>
          <a:endParaRPr lang="en-IN" sz="1400" b="1" dirty="0">
            <a:latin typeface="Palatino Linotype" panose="02040502050505030304" pitchFamily="18" charset="0"/>
          </a:endParaRPr>
        </a:p>
      </dgm:t>
    </dgm:pt>
    <dgm:pt modelId="{54F587FA-1E4B-4671-BED9-BE66271BC59F}" type="parTrans" cxnId="{9BE1E00B-C2B1-4570-A909-B51638523354}">
      <dgm:prSet/>
      <dgm:spPr/>
      <dgm:t>
        <a:bodyPr/>
        <a:lstStyle/>
        <a:p>
          <a:endParaRPr lang="en-IN"/>
        </a:p>
      </dgm:t>
    </dgm:pt>
    <dgm:pt modelId="{6AB1BA90-B22E-4CD0-AF21-6A9CF3F45173}" type="sibTrans" cxnId="{9BE1E00B-C2B1-4570-A909-B51638523354}">
      <dgm:prSet/>
      <dgm:spPr/>
      <dgm:t>
        <a:bodyPr/>
        <a:lstStyle/>
        <a:p>
          <a:endParaRPr lang="en-IN"/>
        </a:p>
      </dgm:t>
    </dgm:pt>
    <dgm:pt modelId="{50EA5EFB-B707-4BEE-9210-95CB19D7AC48}">
      <dgm:prSet custT="1"/>
      <dgm:spPr/>
      <dgm:t>
        <a:bodyPr/>
        <a:lstStyle/>
        <a:p>
          <a:r>
            <a:rPr lang="en-US" sz="1400" b="1" baseline="0">
              <a:latin typeface="Palatino Linotype" panose="02040502050505030304" pitchFamily="18" charset="0"/>
            </a:rPr>
            <a:t>The suggestion are based on high rated cuisines in those specific countries.</a:t>
          </a:r>
          <a:endParaRPr lang="en-IN" sz="1400" b="1">
            <a:latin typeface="Palatino Linotype" panose="02040502050505030304" pitchFamily="18" charset="0"/>
          </a:endParaRPr>
        </a:p>
      </dgm:t>
    </dgm:pt>
    <dgm:pt modelId="{15D22BD0-F3F9-4BAF-B333-6105AFE8A870}" type="parTrans" cxnId="{D7F04647-26C6-40C6-B39E-56FC0CED3C82}">
      <dgm:prSet/>
      <dgm:spPr/>
      <dgm:t>
        <a:bodyPr/>
        <a:lstStyle/>
        <a:p>
          <a:endParaRPr lang="en-IN"/>
        </a:p>
      </dgm:t>
    </dgm:pt>
    <dgm:pt modelId="{9B773A7C-9310-43E0-B850-BB43C5E93B84}" type="sibTrans" cxnId="{D7F04647-26C6-40C6-B39E-56FC0CED3C82}">
      <dgm:prSet/>
      <dgm:spPr/>
      <dgm:t>
        <a:bodyPr/>
        <a:lstStyle/>
        <a:p>
          <a:endParaRPr lang="en-IN"/>
        </a:p>
      </dgm:t>
    </dgm:pt>
    <dgm:pt modelId="{4B4B4791-8CAE-41C6-8C32-4B0629BDD1FD}">
      <dgm:prSet custT="1"/>
      <dgm:spPr/>
      <dgm:t>
        <a:bodyPr/>
        <a:lstStyle/>
        <a:p>
          <a:r>
            <a:rPr lang="en-US" sz="1400" b="1" baseline="0" dirty="0">
              <a:latin typeface="Palatino Linotype" panose="02040502050505030304" pitchFamily="18" charset="0"/>
            </a:rPr>
            <a:t>Higher the price range lower is the number of restaurants present.</a:t>
          </a:r>
          <a:endParaRPr lang="en-IN" sz="1400" b="1" dirty="0">
            <a:latin typeface="Palatino Linotype" panose="02040502050505030304" pitchFamily="18" charset="0"/>
          </a:endParaRPr>
        </a:p>
      </dgm:t>
    </dgm:pt>
    <dgm:pt modelId="{D8057FF6-65AA-406A-AE5C-BA1C6FB3C944}" type="parTrans" cxnId="{A33C25DD-AD47-4DF6-BF21-F7B47EF2552D}">
      <dgm:prSet/>
      <dgm:spPr/>
      <dgm:t>
        <a:bodyPr/>
        <a:lstStyle/>
        <a:p>
          <a:endParaRPr lang="en-IN"/>
        </a:p>
      </dgm:t>
    </dgm:pt>
    <dgm:pt modelId="{FEC58CD7-0090-462D-8CDF-71D600B7AAA9}" type="sibTrans" cxnId="{A33C25DD-AD47-4DF6-BF21-F7B47EF2552D}">
      <dgm:prSet/>
      <dgm:spPr/>
      <dgm:t>
        <a:bodyPr/>
        <a:lstStyle/>
        <a:p>
          <a:endParaRPr lang="en-IN"/>
        </a:p>
      </dgm:t>
    </dgm:pt>
    <dgm:pt modelId="{BA012A2E-8DE0-4443-B2D5-1C8BCCB8BFBE}">
      <dgm:prSet custT="1"/>
      <dgm:spPr/>
      <dgm:t>
        <a:bodyPr/>
        <a:lstStyle/>
        <a:p>
          <a:r>
            <a:rPr lang="en-US" sz="1400" b="1" baseline="0" dirty="0">
              <a:latin typeface="Palatino Linotype" panose="02040502050505030304" pitchFamily="18" charset="0"/>
            </a:rPr>
            <a:t>The price range of 1-3 has the maximum of voters.</a:t>
          </a:r>
          <a:endParaRPr lang="en-IN" sz="1400" b="1" dirty="0">
            <a:latin typeface="Palatino Linotype" panose="02040502050505030304" pitchFamily="18" charset="0"/>
          </a:endParaRPr>
        </a:p>
      </dgm:t>
    </dgm:pt>
    <dgm:pt modelId="{005EFD32-940C-4CDF-B8B3-9B82CF822B2D}" type="parTrans" cxnId="{A7FBC9D9-A4FB-43B2-A359-C94ECB99315A}">
      <dgm:prSet/>
      <dgm:spPr/>
      <dgm:t>
        <a:bodyPr/>
        <a:lstStyle/>
        <a:p>
          <a:endParaRPr lang="en-IN"/>
        </a:p>
      </dgm:t>
    </dgm:pt>
    <dgm:pt modelId="{296F5203-E22D-423D-BA4F-AD006C623C11}" type="sibTrans" cxnId="{A7FBC9D9-A4FB-43B2-A359-C94ECB99315A}">
      <dgm:prSet/>
      <dgm:spPr/>
      <dgm:t>
        <a:bodyPr/>
        <a:lstStyle/>
        <a:p>
          <a:endParaRPr lang="en-IN"/>
        </a:p>
      </dgm:t>
    </dgm:pt>
    <dgm:pt modelId="{56D6F884-4665-4976-ABEE-14F97E6BD579}">
      <dgm:prSet custT="1"/>
      <dgm:spPr/>
      <dgm:t>
        <a:bodyPr/>
        <a:lstStyle/>
        <a:p>
          <a:r>
            <a:rPr lang="en-US" sz="1400" b="1" baseline="0">
              <a:latin typeface="Palatino Linotype" panose="02040502050505030304" pitchFamily="18" charset="0"/>
            </a:rPr>
            <a:t>The price range of 2-3 has the highest average rating.</a:t>
          </a:r>
          <a:endParaRPr lang="en-IN" sz="1400" b="1">
            <a:latin typeface="Palatino Linotype" panose="02040502050505030304" pitchFamily="18" charset="0"/>
          </a:endParaRPr>
        </a:p>
      </dgm:t>
    </dgm:pt>
    <dgm:pt modelId="{B60F73F5-9015-4B43-8A13-959B7EF7AD31}" type="parTrans" cxnId="{2A0C80F3-A121-4B4D-AA8A-DD6ADF5F4FF7}">
      <dgm:prSet/>
      <dgm:spPr/>
      <dgm:t>
        <a:bodyPr/>
        <a:lstStyle/>
        <a:p>
          <a:endParaRPr lang="en-IN"/>
        </a:p>
      </dgm:t>
    </dgm:pt>
    <dgm:pt modelId="{551C74ED-9FBF-4F80-A4BE-6D8C31318402}" type="sibTrans" cxnId="{2A0C80F3-A121-4B4D-AA8A-DD6ADF5F4FF7}">
      <dgm:prSet/>
      <dgm:spPr/>
      <dgm:t>
        <a:bodyPr/>
        <a:lstStyle/>
        <a:p>
          <a:endParaRPr lang="en-IN"/>
        </a:p>
      </dgm:t>
    </dgm:pt>
    <dgm:pt modelId="{C3F8E043-EF63-47D2-BB42-31F229F31F95}">
      <dgm:prSet custT="1"/>
      <dgm:spPr/>
      <dgm:t>
        <a:bodyPr/>
        <a:lstStyle/>
        <a:p>
          <a:r>
            <a:rPr lang="en-IN" sz="1400" b="1" baseline="0">
              <a:latin typeface="Palatino Linotype" panose="02040502050505030304" pitchFamily="18" charset="0"/>
            </a:rPr>
            <a:t>These data shows which price range to focus on and with which cuisine for better customer satisfaction..</a:t>
          </a:r>
          <a:endParaRPr lang="en-IN" sz="1400" b="1">
            <a:latin typeface="Palatino Linotype" panose="02040502050505030304" pitchFamily="18" charset="0"/>
          </a:endParaRPr>
        </a:p>
      </dgm:t>
    </dgm:pt>
    <dgm:pt modelId="{3C99330C-55C8-47C2-92FA-1AC76C407CED}" type="parTrans" cxnId="{4CA7B2DA-BAF8-47E1-B045-0BCA3531102B}">
      <dgm:prSet/>
      <dgm:spPr/>
      <dgm:t>
        <a:bodyPr/>
        <a:lstStyle/>
        <a:p>
          <a:endParaRPr lang="en-IN"/>
        </a:p>
      </dgm:t>
    </dgm:pt>
    <dgm:pt modelId="{CFF49BE2-69DC-4505-9B7C-1320AB23F33B}" type="sibTrans" cxnId="{4CA7B2DA-BAF8-47E1-B045-0BCA3531102B}">
      <dgm:prSet/>
      <dgm:spPr/>
      <dgm:t>
        <a:bodyPr/>
        <a:lstStyle/>
        <a:p>
          <a:endParaRPr lang="en-IN"/>
        </a:p>
      </dgm:t>
    </dgm:pt>
    <dgm:pt modelId="{002C49BB-B0A3-4CCD-89D5-7321DD3DADA4}" type="pres">
      <dgm:prSet presAssocID="{1970A4F4-D771-4AED-B79C-4176F172D868}" presName="vert0" presStyleCnt="0">
        <dgm:presLayoutVars>
          <dgm:dir/>
          <dgm:animOne val="branch"/>
          <dgm:animLvl val="lvl"/>
        </dgm:presLayoutVars>
      </dgm:prSet>
      <dgm:spPr/>
    </dgm:pt>
    <dgm:pt modelId="{CECE8E99-547B-4285-AF68-7D6E4DA28896}" type="pres">
      <dgm:prSet presAssocID="{41FF50E8-94DC-45D2-A579-0DE30A1718DD}" presName="thickLine" presStyleLbl="alignNode1" presStyleIdx="0" presStyleCnt="6"/>
      <dgm:spPr/>
    </dgm:pt>
    <dgm:pt modelId="{8A54992B-64B9-4BB0-B6BA-2EE9AA7AD9D9}" type="pres">
      <dgm:prSet presAssocID="{41FF50E8-94DC-45D2-A579-0DE30A1718DD}" presName="horz1" presStyleCnt="0"/>
      <dgm:spPr/>
    </dgm:pt>
    <dgm:pt modelId="{54FAF118-7438-4BE5-B65F-2560DBCDE6C9}" type="pres">
      <dgm:prSet presAssocID="{41FF50E8-94DC-45D2-A579-0DE30A1718DD}" presName="tx1" presStyleLbl="revTx" presStyleIdx="0" presStyleCnt="6"/>
      <dgm:spPr/>
    </dgm:pt>
    <dgm:pt modelId="{6D5122AD-6BC1-43DF-9AE0-49AAE3EE9D82}" type="pres">
      <dgm:prSet presAssocID="{41FF50E8-94DC-45D2-A579-0DE30A1718DD}" presName="vert1" presStyleCnt="0"/>
      <dgm:spPr/>
    </dgm:pt>
    <dgm:pt modelId="{AD7A6B06-62B0-48A1-8552-1BD1DA3EDF5F}" type="pres">
      <dgm:prSet presAssocID="{50EA5EFB-B707-4BEE-9210-95CB19D7AC48}" presName="thickLine" presStyleLbl="alignNode1" presStyleIdx="1" presStyleCnt="6"/>
      <dgm:spPr/>
    </dgm:pt>
    <dgm:pt modelId="{D9FCE111-9DAA-4CF6-9998-FD7AD9F8A114}" type="pres">
      <dgm:prSet presAssocID="{50EA5EFB-B707-4BEE-9210-95CB19D7AC48}" presName="horz1" presStyleCnt="0"/>
      <dgm:spPr/>
    </dgm:pt>
    <dgm:pt modelId="{A34C38CB-A56F-437D-855B-412F36E3E70A}" type="pres">
      <dgm:prSet presAssocID="{50EA5EFB-B707-4BEE-9210-95CB19D7AC48}" presName="tx1" presStyleLbl="revTx" presStyleIdx="1" presStyleCnt="6"/>
      <dgm:spPr/>
    </dgm:pt>
    <dgm:pt modelId="{748F41DA-028E-4B5A-B8E6-0E354578495C}" type="pres">
      <dgm:prSet presAssocID="{50EA5EFB-B707-4BEE-9210-95CB19D7AC48}" presName="vert1" presStyleCnt="0"/>
      <dgm:spPr/>
    </dgm:pt>
    <dgm:pt modelId="{B9C8594C-3EA7-48C4-B394-DA2183965E42}" type="pres">
      <dgm:prSet presAssocID="{4B4B4791-8CAE-41C6-8C32-4B0629BDD1FD}" presName="thickLine" presStyleLbl="alignNode1" presStyleIdx="2" presStyleCnt="6"/>
      <dgm:spPr/>
    </dgm:pt>
    <dgm:pt modelId="{EF4436AA-1855-4D81-A5F7-B640CA5432DD}" type="pres">
      <dgm:prSet presAssocID="{4B4B4791-8CAE-41C6-8C32-4B0629BDD1FD}" presName="horz1" presStyleCnt="0"/>
      <dgm:spPr/>
    </dgm:pt>
    <dgm:pt modelId="{86AF59E7-8EEC-4C4F-B9BF-E8F1C3F0D283}" type="pres">
      <dgm:prSet presAssocID="{4B4B4791-8CAE-41C6-8C32-4B0629BDD1FD}" presName="tx1" presStyleLbl="revTx" presStyleIdx="2" presStyleCnt="6"/>
      <dgm:spPr/>
    </dgm:pt>
    <dgm:pt modelId="{0B9A3F6E-7280-4CCD-AE05-5C6EC0E333A5}" type="pres">
      <dgm:prSet presAssocID="{4B4B4791-8CAE-41C6-8C32-4B0629BDD1FD}" presName="vert1" presStyleCnt="0"/>
      <dgm:spPr/>
    </dgm:pt>
    <dgm:pt modelId="{B74D27CD-F491-40CE-B308-9B580A07E552}" type="pres">
      <dgm:prSet presAssocID="{BA012A2E-8DE0-4443-B2D5-1C8BCCB8BFBE}" presName="thickLine" presStyleLbl="alignNode1" presStyleIdx="3" presStyleCnt="6"/>
      <dgm:spPr/>
    </dgm:pt>
    <dgm:pt modelId="{4EC7AA70-767C-4BAD-BEB3-31F64E4D7BC0}" type="pres">
      <dgm:prSet presAssocID="{BA012A2E-8DE0-4443-B2D5-1C8BCCB8BFBE}" presName="horz1" presStyleCnt="0"/>
      <dgm:spPr/>
    </dgm:pt>
    <dgm:pt modelId="{4F0FC479-2ED7-421C-A574-D56A6C16A21F}" type="pres">
      <dgm:prSet presAssocID="{BA012A2E-8DE0-4443-B2D5-1C8BCCB8BFBE}" presName="tx1" presStyleLbl="revTx" presStyleIdx="3" presStyleCnt="6"/>
      <dgm:spPr/>
    </dgm:pt>
    <dgm:pt modelId="{22A01DA4-21B4-4906-B0F2-6C0042CD77FF}" type="pres">
      <dgm:prSet presAssocID="{BA012A2E-8DE0-4443-B2D5-1C8BCCB8BFBE}" presName="vert1" presStyleCnt="0"/>
      <dgm:spPr/>
    </dgm:pt>
    <dgm:pt modelId="{68DAE286-8E34-4FE6-8EE5-5E88E0DFB82C}" type="pres">
      <dgm:prSet presAssocID="{56D6F884-4665-4976-ABEE-14F97E6BD579}" presName="thickLine" presStyleLbl="alignNode1" presStyleIdx="4" presStyleCnt="6"/>
      <dgm:spPr/>
    </dgm:pt>
    <dgm:pt modelId="{07E8A42B-3285-4FF3-A803-C90110AA97D3}" type="pres">
      <dgm:prSet presAssocID="{56D6F884-4665-4976-ABEE-14F97E6BD579}" presName="horz1" presStyleCnt="0"/>
      <dgm:spPr/>
    </dgm:pt>
    <dgm:pt modelId="{FFEAAD11-9DE5-4DD0-AFE0-DB0E5E94CC7F}" type="pres">
      <dgm:prSet presAssocID="{56D6F884-4665-4976-ABEE-14F97E6BD579}" presName="tx1" presStyleLbl="revTx" presStyleIdx="4" presStyleCnt="6"/>
      <dgm:spPr/>
    </dgm:pt>
    <dgm:pt modelId="{290D172B-1D46-48BF-AA1E-971B2B84C784}" type="pres">
      <dgm:prSet presAssocID="{56D6F884-4665-4976-ABEE-14F97E6BD579}" presName="vert1" presStyleCnt="0"/>
      <dgm:spPr/>
    </dgm:pt>
    <dgm:pt modelId="{02F4A189-F338-4BEE-B3EE-21B4B3D5D8E2}" type="pres">
      <dgm:prSet presAssocID="{C3F8E043-EF63-47D2-BB42-31F229F31F95}" presName="thickLine" presStyleLbl="alignNode1" presStyleIdx="5" presStyleCnt="6"/>
      <dgm:spPr/>
    </dgm:pt>
    <dgm:pt modelId="{35609362-2D3D-4561-8F52-13F7101629E4}" type="pres">
      <dgm:prSet presAssocID="{C3F8E043-EF63-47D2-BB42-31F229F31F95}" presName="horz1" presStyleCnt="0"/>
      <dgm:spPr/>
    </dgm:pt>
    <dgm:pt modelId="{E9738837-D3A2-4CA3-87AE-B6F4D0B4A0DA}" type="pres">
      <dgm:prSet presAssocID="{C3F8E043-EF63-47D2-BB42-31F229F31F95}" presName="tx1" presStyleLbl="revTx" presStyleIdx="5" presStyleCnt="6"/>
      <dgm:spPr/>
    </dgm:pt>
    <dgm:pt modelId="{6CF55B0A-B0FC-4F19-8B27-0243ED751C0A}" type="pres">
      <dgm:prSet presAssocID="{C3F8E043-EF63-47D2-BB42-31F229F31F95}" presName="vert1" presStyleCnt="0"/>
      <dgm:spPr/>
    </dgm:pt>
  </dgm:ptLst>
  <dgm:cxnLst>
    <dgm:cxn modelId="{9BE1E00B-C2B1-4570-A909-B51638523354}" srcId="{1970A4F4-D771-4AED-B79C-4176F172D868}" destId="{41FF50E8-94DC-45D2-A579-0DE30A1718DD}" srcOrd="0" destOrd="0" parTransId="{54F587FA-1E4B-4671-BED9-BE66271BC59F}" sibTransId="{6AB1BA90-B22E-4CD0-AF21-6A9CF3F45173}"/>
    <dgm:cxn modelId="{11E43C61-FD5D-4D00-9B57-4399BAF1DE8E}" type="presOf" srcId="{50EA5EFB-B707-4BEE-9210-95CB19D7AC48}" destId="{A34C38CB-A56F-437D-855B-412F36E3E70A}" srcOrd="0" destOrd="0" presId="urn:microsoft.com/office/officeart/2008/layout/LinedList"/>
    <dgm:cxn modelId="{B86C7C43-3EE1-4112-A0E3-7C34A11FDF92}" type="presOf" srcId="{BA012A2E-8DE0-4443-B2D5-1C8BCCB8BFBE}" destId="{4F0FC479-2ED7-421C-A574-D56A6C16A21F}" srcOrd="0" destOrd="0" presId="urn:microsoft.com/office/officeart/2008/layout/LinedList"/>
    <dgm:cxn modelId="{D7F04647-26C6-40C6-B39E-56FC0CED3C82}" srcId="{1970A4F4-D771-4AED-B79C-4176F172D868}" destId="{50EA5EFB-B707-4BEE-9210-95CB19D7AC48}" srcOrd="1" destOrd="0" parTransId="{15D22BD0-F3F9-4BAF-B333-6105AFE8A870}" sibTransId="{9B773A7C-9310-43E0-B850-BB43C5E93B84}"/>
    <dgm:cxn modelId="{F814F36F-49BC-4FF1-A2E7-66C55ACFFBA6}" type="presOf" srcId="{4B4B4791-8CAE-41C6-8C32-4B0629BDD1FD}" destId="{86AF59E7-8EEC-4C4F-B9BF-E8F1C3F0D283}" srcOrd="0" destOrd="0" presId="urn:microsoft.com/office/officeart/2008/layout/LinedList"/>
    <dgm:cxn modelId="{62F48876-D62F-4BBA-ABF0-F8977DEDBB04}" type="presOf" srcId="{41FF50E8-94DC-45D2-A579-0DE30A1718DD}" destId="{54FAF118-7438-4BE5-B65F-2560DBCDE6C9}" srcOrd="0" destOrd="0" presId="urn:microsoft.com/office/officeart/2008/layout/LinedList"/>
    <dgm:cxn modelId="{6D9E3194-9C42-4E9A-9D10-99A3615AA92E}" type="presOf" srcId="{1970A4F4-D771-4AED-B79C-4176F172D868}" destId="{002C49BB-B0A3-4CCD-89D5-7321DD3DADA4}" srcOrd="0" destOrd="0" presId="urn:microsoft.com/office/officeart/2008/layout/LinedList"/>
    <dgm:cxn modelId="{9E345699-5131-4DAE-8E4B-08D107C6A220}" type="presOf" srcId="{C3F8E043-EF63-47D2-BB42-31F229F31F95}" destId="{E9738837-D3A2-4CA3-87AE-B6F4D0B4A0DA}" srcOrd="0" destOrd="0" presId="urn:microsoft.com/office/officeart/2008/layout/LinedList"/>
    <dgm:cxn modelId="{00343AA4-C3B7-4BB7-B24D-2A2D4857AC13}" type="presOf" srcId="{56D6F884-4665-4976-ABEE-14F97E6BD579}" destId="{FFEAAD11-9DE5-4DD0-AFE0-DB0E5E94CC7F}" srcOrd="0" destOrd="0" presId="urn:microsoft.com/office/officeart/2008/layout/LinedList"/>
    <dgm:cxn modelId="{A7FBC9D9-A4FB-43B2-A359-C94ECB99315A}" srcId="{1970A4F4-D771-4AED-B79C-4176F172D868}" destId="{BA012A2E-8DE0-4443-B2D5-1C8BCCB8BFBE}" srcOrd="3" destOrd="0" parTransId="{005EFD32-940C-4CDF-B8B3-9B82CF822B2D}" sibTransId="{296F5203-E22D-423D-BA4F-AD006C623C11}"/>
    <dgm:cxn modelId="{4CA7B2DA-BAF8-47E1-B045-0BCA3531102B}" srcId="{1970A4F4-D771-4AED-B79C-4176F172D868}" destId="{C3F8E043-EF63-47D2-BB42-31F229F31F95}" srcOrd="5" destOrd="0" parTransId="{3C99330C-55C8-47C2-92FA-1AC76C407CED}" sibTransId="{CFF49BE2-69DC-4505-9B7C-1320AB23F33B}"/>
    <dgm:cxn modelId="{A33C25DD-AD47-4DF6-BF21-F7B47EF2552D}" srcId="{1970A4F4-D771-4AED-B79C-4176F172D868}" destId="{4B4B4791-8CAE-41C6-8C32-4B0629BDD1FD}" srcOrd="2" destOrd="0" parTransId="{D8057FF6-65AA-406A-AE5C-BA1C6FB3C944}" sibTransId="{FEC58CD7-0090-462D-8CDF-71D600B7AAA9}"/>
    <dgm:cxn modelId="{2A0C80F3-A121-4B4D-AA8A-DD6ADF5F4FF7}" srcId="{1970A4F4-D771-4AED-B79C-4176F172D868}" destId="{56D6F884-4665-4976-ABEE-14F97E6BD579}" srcOrd="4" destOrd="0" parTransId="{B60F73F5-9015-4B43-8A13-959B7EF7AD31}" sibTransId="{551C74ED-9FBF-4F80-A4BE-6D8C31318402}"/>
    <dgm:cxn modelId="{A2662A58-77C5-4C8C-86FE-0D814115BB09}" type="presParOf" srcId="{002C49BB-B0A3-4CCD-89D5-7321DD3DADA4}" destId="{CECE8E99-547B-4285-AF68-7D6E4DA28896}" srcOrd="0" destOrd="0" presId="urn:microsoft.com/office/officeart/2008/layout/LinedList"/>
    <dgm:cxn modelId="{1B700CC9-1F90-47D0-BEEA-5C4F0E8E6526}" type="presParOf" srcId="{002C49BB-B0A3-4CCD-89D5-7321DD3DADA4}" destId="{8A54992B-64B9-4BB0-B6BA-2EE9AA7AD9D9}" srcOrd="1" destOrd="0" presId="urn:microsoft.com/office/officeart/2008/layout/LinedList"/>
    <dgm:cxn modelId="{FCE81479-80EA-4846-A0C4-56EECC37A381}" type="presParOf" srcId="{8A54992B-64B9-4BB0-B6BA-2EE9AA7AD9D9}" destId="{54FAF118-7438-4BE5-B65F-2560DBCDE6C9}" srcOrd="0" destOrd="0" presId="urn:microsoft.com/office/officeart/2008/layout/LinedList"/>
    <dgm:cxn modelId="{E630BFF1-FA9E-47F6-8482-1D8F735F5355}" type="presParOf" srcId="{8A54992B-64B9-4BB0-B6BA-2EE9AA7AD9D9}" destId="{6D5122AD-6BC1-43DF-9AE0-49AAE3EE9D82}" srcOrd="1" destOrd="0" presId="urn:microsoft.com/office/officeart/2008/layout/LinedList"/>
    <dgm:cxn modelId="{9D9C144C-4418-4B0E-B7CB-968F454CC72B}" type="presParOf" srcId="{002C49BB-B0A3-4CCD-89D5-7321DD3DADA4}" destId="{AD7A6B06-62B0-48A1-8552-1BD1DA3EDF5F}" srcOrd="2" destOrd="0" presId="urn:microsoft.com/office/officeart/2008/layout/LinedList"/>
    <dgm:cxn modelId="{ADA961CF-9650-4527-947D-47FE9E08C3A1}" type="presParOf" srcId="{002C49BB-B0A3-4CCD-89D5-7321DD3DADA4}" destId="{D9FCE111-9DAA-4CF6-9998-FD7AD9F8A114}" srcOrd="3" destOrd="0" presId="urn:microsoft.com/office/officeart/2008/layout/LinedList"/>
    <dgm:cxn modelId="{E221C71D-AB09-4B8E-86C6-D5ED55B3A623}" type="presParOf" srcId="{D9FCE111-9DAA-4CF6-9998-FD7AD9F8A114}" destId="{A34C38CB-A56F-437D-855B-412F36E3E70A}" srcOrd="0" destOrd="0" presId="urn:microsoft.com/office/officeart/2008/layout/LinedList"/>
    <dgm:cxn modelId="{AD766A38-32B0-4AE1-A880-EB46EC0BD47E}" type="presParOf" srcId="{D9FCE111-9DAA-4CF6-9998-FD7AD9F8A114}" destId="{748F41DA-028E-4B5A-B8E6-0E354578495C}" srcOrd="1" destOrd="0" presId="urn:microsoft.com/office/officeart/2008/layout/LinedList"/>
    <dgm:cxn modelId="{383C88B5-89D5-49EE-A351-7E3AED42AF54}" type="presParOf" srcId="{002C49BB-B0A3-4CCD-89D5-7321DD3DADA4}" destId="{B9C8594C-3EA7-48C4-B394-DA2183965E42}" srcOrd="4" destOrd="0" presId="urn:microsoft.com/office/officeart/2008/layout/LinedList"/>
    <dgm:cxn modelId="{27B3DEB7-ADAF-40A0-BEF3-4E516763CAEB}" type="presParOf" srcId="{002C49BB-B0A3-4CCD-89D5-7321DD3DADA4}" destId="{EF4436AA-1855-4D81-A5F7-B640CA5432DD}" srcOrd="5" destOrd="0" presId="urn:microsoft.com/office/officeart/2008/layout/LinedList"/>
    <dgm:cxn modelId="{248D6F57-0A8E-4B5B-8745-E9BB2469725C}" type="presParOf" srcId="{EF4436AA-1855-4D81-A5F7-B640CA5432DD}" destId="{86AF59E7-8EEC-4C4F-B9BF-E8F1C3F0D283}" srcOrd="0" destOrd="0" presId="urn:microsoft.com/office/officeart/2008/layout/LinedList"/>
    <dgm:cxn modelId="{B2A9B423-A47D-4411-9BFE-AD3D387B5785}" type="presParOf" srcId="{EF4436AA-1855-4D81-A5F7-B640CA5432DD}" destId="{0B9A3F6E-7280-4CCD-AE05-5C6EC0E333A5}" srcOrd="1" destOrd="0" presId="urn:microsoft.com/office/officeart/2008/layout/LinedList"/>
    <dgm:cxn modelId="{F33F4237-C98E-4678-A950-7C36BFC9ACFF}" type="presParOf" srcId="{002C49BB-B0A3-4CCD-89D5-7321DD3DADA4}" destId="{B74D27CD-F491-40CE-B308-9B580A07E552}" srcOrd="6" destOrd="0" presId="urn:microsoft.com/office/officeart/2008/layout/LinedList"/>
    <dgm:cxn modelId="{44CB92F7-CCA4-436F-818A-E4A014898A12}" type="presParOf" srcId="{002C49BB-B0A3-4CCD-89D5-7321DD3DADA4}" destId="{4EC7AA70-767C-4BAD-BEB3-31F64E4D7BC0}" srcOrd="7" destOrd="0" presId="urn:microsoft.com/office/officeart/2008/layout/LinedList"/>
    <dgm:cxn modelId="{D19DA153-1DF9-482C-894C-E2E3A311874B}" type="presParOf" srcId="{4EC7AA70-767C-4BAD-BEB3-31F64E4D7BC0}" destId="{4F0FC479-2ED7-421C-A574-D56A6C16A21F}" srcOrd="0" destOrd="0" presId="urn:microsoft.com/office/officeart/2008/layout/LinedList"/>
    <dgm:cxn modelId="{717C128D-1EBF-45F7-8210-27CFDA164975}" type="presParOf" srcId="{4EC7AA70-767C-4BAD-BEB3-31F64E4D7BC0}" destId="{22A01DA4-21B4-4906-B0F2-6C0042CD77FF}" srcOrd="1" destOrd="0" presId="urn:microsoft.com/office/officeart/2008/layout/LinedList"/>
    <dgm:cxn modelId="{44F27BDE-2922-4FE1-9747-62C3DA27A66F}" type="presParOf" srcId="{002C49BB-B0A3-4CCD-89D5-7321DD3DADA4}" destId="{68DAE286-8E34-4FE6-8EE5-5E88E0DFB82C}" srcOrd="8" destOrd="0" presId="urn:microsoft.com/office/officeart/2008/layout/LinedList"/>
    <dgm:cxn modelId="{1EFFCA3D-844F-445B-B5BA-9969C81E3E3A}" type="presParOf" srcId="{002C49BB-B0A3-4CCD-89D5-7321DD3DADA4}" destId="{07E8A42B-3285-4FF3-A803-C90110AA97D3}" srcOrd="9" destOrd="0" presId="urn:microsoft.com/office/officeart/2008/layout/LinedList"/>
    <dgm:cxn modelId="{DE5892CD-98C9-4E80-981A-6B8C6F108F43}" type="presParOf" srcId="{07E8A42B-3285-4FF3-A803-C90110AA97D3}" destId="{FFEAAD11-9DE5-4DD0-AFE0-DB0E5E94CC7F}" srcOrd="0" destOrd="0" presId="urn:microsoft.com/office/officeart/2008/layout/LinedList"/>
    <dgm:cxn modelId="{3D95F0FC-2B05-4173-843F-6B804842847D}" type="presParOf" srcId="{07E8A42B-3285-4FF3-A803-C90110AA97D3}" destId="{290D172B-1D46-48BF-AA1E-971B2B84C784}" srcOrd="1" destOrd="0" presId="urn:microsoft.com/office/officeart/2008/layout/LinedList"/>
    <dgm:cxn modelId="{199CE90E-E7C1-4687-BE62-9A70595FF82B}" type="presParOf" srcId="{002C49BB-B0A3-4CCD-89D5-7321DD3DADA4}" destId="{02F4A189-F338-4BEE-B3EE-21B4B3D5D8E2}" srcOrd="10" destOrd="0" presId="urn:microsoft.com/office/officeart/2008/layout/LinedList"/>
    <dgm:cxn modelId="{9F872402-9289-4741-8431-853901517304}" type="presParOf" srcId="{002C49BB-B0A3-4CCD-89D5-7321DD3DADA4}" destId="{35609362-2D3D-4561-8F52-13F7101629E4}" srcOrd="11" destOrd="0" presId="urn:microsoft.com/office/officeart/2008/layout/LinedList"/>
    <dgm:cxn modelId="{6B5CFC4C-FFB6-446D-9F6B-A83DA27084E3}" type="presParOf" srcId="{35609362-2D3D-4561-8F52-13F7101629E4}" destId="{E9738837-D3A2-4CA3-87AE-B6F4D0B4A0DA}" srcOrd="0" destOrd="0" presId="urn:microsoft.com/office/officeart/2008/layout/LinedList"/>
    <dgm:cxn modelId="{EA1B9E25-BC1B-422D-B521-C99F107D1A62}" type="presParOf" srcId="{35609362-2D3D-4561-8F52-13F7101629E4}" destId="{6CF55B0A-B0FC-4F19-8B27-0243ED751C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E68A9-6795-4B0F-8BE0-23B3ADA35EAE}">
      <dsp:nvSpPr>
        <dsp:cNvPr id="0" name=""/>
        <dsp:cNvSpPr/>
      </dsp:nvSpPr>
      <dsp:spPr>
        <a:xfrm>
          <a:off x="282092" y="255723"/>
          <a:ext cx="5077663" cy="461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622300">
            <a:lnSpc>
              <a:spcPct val="90000"/>
            </a:lnSpc>
            <a:spcBef>
              <a:spcPct val="0"/>
            </a:spcBef>
            <a:spcAft>
              <a:spcPct val="35000"/>
            </a:spcAft>
            <a:buNone/>
          </a:pPr>
          <a:r>
            <a:rPr lang="en-IN" sz="1400" b="1" kern="1200" baseline="0" dirty="0"/>
            <a:t>Total number of restaurant</a:t>
          </a:r>
          <a:r>
            <a:rPr lang="en-IN" sz="1400" b="1" i="0" kern="1200" baseline="0" dirty="0"/>
            <a:t> </a:t>
          </a:r>
          <a:r>
            <a:rPr lang="en-IN" sz="1400" b="1" kern="1200" baseline="0" dirty="0"/>
            <a:t> is </a:t>
          </a:r>
          <a:r>
            <a:rPr lang="en-IN" sz="1400" b="1" i="0" kern="1200" baseline="0" dirty="0"/>
            <a:t>9551 including all the countries data.</a:t>
          </a:r>
          <a:endParaRPr lang="en-IN" sz="1400" kern="1200" dirty="0"/>
        </a:p>
      </dsp:txBody>
      <dsp:txXfrm>
        <a:off x="282092" y="255723"/>
        <a:ext cx="5077663" cy="461605"/>
      </dsp:txXfrm>
    </dsp:sp>
    <dsp:sp modelId="{9015D224-5882-451E-BDB6-AF9BC3B28306}">
      <dsp:nvSpPr>
        <dsp:cNvPr id="0" name=""/>
        <dsp:cNvSpPr/>
      </dsp:nvSpPr>
      <dsp:spPr>
        <a:xfrm>
          <a:off x="282092"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4177FA-3F22-45E2-A50A-4D4DDF466C21}">
      <dsp:nvSpPr>
        <dsp:cNvPr id="0" name=""/>
        <dsp:cNvSpPr/>
      </dsp:nvSpPr>
      <dsp:spPr>
        <a:xfrm>
          <a:off x="998607"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6C0C5-C25D-4FAF-A947-1EEF53820559}">
      <dsp:nvSpPr>
        <dsp:cNvPr id="0" name=""/>
        <dsp:cNvSpPr/>
      </dsp:nvSpPr>
      <dsp:spPr>
        <a:xfrm>
          <a:off x="1715121"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7EF08-4AEE-4F01-808A-F28F022754CC}">
      <dsp:nvSpPr>
        <dsp:cNvPr id="0" name=""/>
        <dsp:cNvSpPr/>
      </dsp:nvSpPr>
      <dsp:spPr>
        <a:xfrm>
          <a:off x="2431636"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2C99F-A594-49CB-B841-06C38534E8A8}">
      <dsp:nvSpPr>
        <dsp:cNvPr id="0" name=""/>
        <dsp:cNvSpPr/>
      </dsp:nvSpPr>
      <dsp:spPr>
        <a:xfrm>
          <a:off x="3148151"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ABF84C-1774-410F-9DDB-A4D20C988A9C}">
      <dsp:nvSpPr>
        <dsp:cNvPr id="0" name=""/>
        <dsp:cNvSpPr/>
      </dsp:nvSpPr>
      <dsp:spPr>
        <a:xfrm>
          <a:off x="3864665"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1ACC65-99CD-4549-ADF7-366368294045}">
      <dsp:nvSpPr>
        <dsp:cNvPr id="0" name=""/>
        <dsp:cNvSpPr/>
      </dsp:nvSpPr>
      <dsp:spPr>
        <a:xfrm>
          <a:off x="4581180" y="71732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C7F878-674D-438E-A82C-D051CF5D9745}">
      <dsp:nvSpPr>
        <dsp:cNvPr id="0" name=""/>
        <dsp:cNvSpPr/>
      </dsp:nvSpPr>
      <dsp:spPr>
        <a:xfrm>
          <a:off x="282092" y="889936"/>
          <a:ext cx="5077663" cy="461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622300">
            <a:lnSpc>
              <a:spcPct val="90000"/>
            </a:lnSpc>
            <a:spcBef>
              <a:spcPct val="0"/>
            </a:spcBef>
            <a:spcAft>
              <a:spcPct val="35000"/>
            </a:spcAft>
            <a:buNone/>
          </a:pPr>
          <a:r>
            <a:rPr lang="en-IN" sz="1400" b="1" kern="1200" baseline="0"/>
            <a:t>Total number of voters on all countries is </a:t>
          </a:r>
          <a:r>
            <a:rPr lang="en-IN" sz="1400" b="1" i="0" kern="1200" baseline="0"/>
            <a:t>1498645.</a:t>
          </a:r>
          <a:endParaRPr lang="en-IN" sz="1400" kern="1200"/>
        </a:p>
      </dsp:txBody>
      <dsp:txXfrm>
        <a:off x="282092" y="889936"/>
        <a:ext cx="5077663" cy="461605"/>
      </dsp:txXfrm>
    </dsp:sp>
    <dsp:sp modelId="{052AF1E7-0F49-4B08-B075-8C5C19579393}">
      <dsp:nvSpPr>
        <dsp:cNvPr id="0" name=""/>
        <dsp:cNvSpPr/>
      </dsp:nvSpPr>
      <dsp:spPr>
        <a:xfrm>
          <a:off x="282092"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7F2E0B-332A-4BBC-887D-1EF3C829BD23}">
      <dsp:nvSpPr>
        <dsp:cNvPr id="0" name=""/>
        <dsp:cNvSpPr/>
      </dsp:nvSpPr>
      <dsp:spPr>
        <a:xfrm>
          <a:off x="998607"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30568-391A-44BE-91CA-D17D1F3EC07E}">
      <dsp:nvSpPr>
        <dsp:cNvPr id="0" name=""/>
        <dsp:cNvSpPr/>
      </dsp:nvSpPr>
      <dsp:spPr>
        <a:xfrm>
          <a:off x="1715121"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BEF06-2071-4B35-95F2-FD6562FBF5FA}">
      <dsp:nvSpPr>
        <dsp:cNvPr id="0" name=""/>
        <dsp:cNvSpPr/>
      </dsp:nvSpPr>
      <dsp:spPr>
        <a:xfrm>
          <a:off x="2431636"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14D4FB-E073-4795-8D5C-6535607B59E1}">
      <dsp:nvSpPr>
        <dsp:cNvPr id="0" name=""/>
        <dsp:cNvSpPr/>
      </dsp:nvSpPr>
      <dsp:spPr>
        <a:xfrm>
          <a:off x="3148151"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6D1987-A5D0-4629-BFD1-94CC9F24C803}">
      <dsp:nvSpPr>
        <dsp:cNvPr id="0" name=""/>
        <dsp:cNvSpPr/>
      </dsp:nvSpPr>
      <dsp:spPr>
        <a:xfrm>
          <a:off x="3864665"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48EB1-D178-48A7-85A5-73A745CAB5D2}">
      <dsp:nvSpPr>
        <dsp:cNvPr id="0" name=""/>
        <dsp:cNvSpPr/>
      </dsp:nvSpPr>
      <dsp:spPr>
        <a:xfrm>
          <a:off x="4581180" y="1351542"/>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47E789-59B3-4289-9347-5008D8BF7729}">
      <dsp:nvSpPr>
        <dsp:cNvPr id="0" name=""/>
        <dsp:cNvSpPr/>
      </dsp:nvSpPr>
      <dsp:spPr>
        <a:xfrm>
          <a:off x="282092" y="1524149"/>
          <a:ext cx="5077663" cy="461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622300">
            <a:lnSpc>
              <a:spcPct val="90000"/>
            </a:lnSpc>
            <a:spcBef>
              <a:spcPct val="0"/>
            </a:spcBef>
            <a:spcAft>
              <a:spcPct val="35000"/>
            </a:spcAft>
            <a:buNone/>
          </a:pPr>
          <a:r>
            <a:rPr lang="en-IN" sz="1400" b="1" kern="1200" baseline="0"/>
            <a:t>Total avg. Rating of all available countries data is  </a:t>
          </a:r>
          <a:r>
            <a:rPr lang="en-IN" sz="1400" b="1" i="0" kern="1200" baseline="0"/>
            <a:t>2.89126793.</a:t>
          </a:r>
          <a:endParaRPr lang="en-IN" sz="1400" kern="1200"/>
        </a:p>
      </dsp:txBody>
      <dsp:txXfrm>
        <a:off x="282092" y="1524149"/>
        <a:ext cx="5077663" cy="461605"/>
      </dsp:txXfrm>
    </dsp:sp>
    <dsp:sp modelId="{EC266ECA-9A94-491F-BB32-10AE3D8792E0}">
      <dsp:nvSpPr>
        <dsp:cNvPr id="0" name=""/>
        <dsp:cNvSpPr/>
      </dsp:nvSpPr>
      <dsp:spPr>
        <a:xfrm>
          <a:off x="282092"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6B17-36A7-4036-9EEF-237A0331FF7C}">
      <dsp:nvSpPr>
        <dsp:cNvPr id="0" name=""/>
        <dsp:cNvSpPr/>
      </dsp:nvSpPr>
      <dsp:spPr>
        <a:xfrm>
          <a:off x="998607"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507EA-26F3-4491-AB83-B71D95D4BB39}">
      <dsp:nvSpPr>
        <dsp:cNvPr id="0" name=""/>
        <dsp:cNvSpPr/>
      </dsp:nvSpPr>
      <dsp:spPr>
        <a:xfrm>
          <a:off x="1715121"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7DCDBB-AC8C-47A9-A953-0E174D462F7C}">
      <dsp:nvSpPr>
        <dsp:cNvPr id="0" name=""/>
        <dsp:cNvSpPr/>
      </dsp:nvSpPr>
      <dsp:spPr>
        <a:xfrm>
          <a:off x="2431636"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BFEF1-8F09-479B-8252-0E8B366863F3}">
      <dsp:nvSpPr>
        <dsp:cNvPr id="0" name=""/>
        <dsp:cNvSpPr/>
      </dsp:nvSpPr>
      <dsp:spPr>
        <a:xfrm>
          <a:off x="3148151"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B26670-5166-4BE9-BBAF-E3F4F9B3917C}">
      <dsp:nvSpPr>
        <dsp:cNvPr id="0" name=""/>
        <dsp:cNvSpPr/>
      </dsp:nvSpPr>
      <dsp:spPr>
        <a:xfrm>
          <a:off x="3864665"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B7D9D-94B5-4E0A-8AAA-068F77406DCE}">
      <dsp:nvSpPr>
        <dsp:cNvPr id="0" name=""/>
        <dsp:cNvSpPr/>
      </dsp:nvSpPr>
      <dsp:spPr>
        <a:xfrm>
          <a:off x="4581180" y="1985755"/>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834AD5-D266-4CBE-82CB-B7D6D62BAD78}">
      <dsp:nvSpPr>
        <dsp:cNvPr id="0" name=""/>
        <dsp:cNvSpPr/>
      </dsp:nvSpPr>
      <dsp:spPr>
        <a:xfrm>
          <a:off x="282092" y="2158363"/>
          <a:ext cx="5077663" cy="461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622300">
            <a:lnSpc>
              <a:spcPct val="90000"/>
            </a:lnSpc>
            <a:spcBef>
              <a:spcPct val="0"/>
            </a:spcBef>
            <a:spcAft>
              <a:spcPct val="35000"/>
            </a:spcAft>
            <a:buNone/>
          </a:pPr>
          <a:r>
            <a:rPr lang="en-IN" sz="1400" b="1" kern="1200" baseline="0"/>
            <a:t>Total sum of avg. Cost for two </a:t>
          </a:r>
          <a:r>
            <a:rPr lang="en-IN" sz="1400" b="1" i="0" kern="1200" baseline="0"/>
            <a:t>11453662.</a:t>
          </a:r>
          <a:endParaRPr lang="en-IN" sz="1400" kern="1200"/>
        </a:p>
      </dsp:txBody>
      <dsp:txXfrm>
        <a:off x="282092" y="2158363"/>
        <a:ext cx="5077663" cy="461605"/>
      </dsp:txXfrm>
    </dsp:sp>
    <dsp:sp modelId="{57D51872-71F3-4AE6-B161-4B581068A0DA}">
      <dsp:nvSpPr>
        <dsp:cNvPr id="0" name=""/>
        <dsp:cNvSpPr/>
      </dsp:nvSpPr>
      <dsp:spPr>
        <a:xfrm>
          <a:off x="282092"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1225A-B052-4B64-82C6-DCFBB75266FC}">
      <dsp:nvSpPr>
        <dsp:cNvPr id="0" name=""/>
        <dsp:cNvSpPr/>
      </dsp:nvSpPr>
      <dsp:spPr>
        <a:xfrm>
          <a:off x="998607"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63645C-1813-45B0-96FE-57F8071977DE}">
      <dsp:nvSpPr>
        <dsp:cNvPr id="0" name=""/>
        <dsp:cNvSpPr/>
      </dsp:nvSpPr>
      <dsp:spPr>
        <a:xfrm>
          <a:off x="1715121"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2FAF92-A1F8-471C-811B-EA44272AEC40}">
      <dsp:nvSpPr>
        <dsp:cNvPr id="0" name=""/>
        <dsp:cNvSpPr/>
      </dsp:nvSpPr>
      <dsp:spPr>
        <a:xfrm>
          <a:off x="2431636"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2F60CF-8CE9-4272-94E7-7186208F0704}">
      <dsp:nvSpPr>
        <dsp:cNvPr id="0" name=""/>
        <dsp:cNvSpPr/>
      </dsp:nvSpPr>
      <dsp:spPr>
        <a:xfrm>
          <a:off x="3148151"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707B5-AA52-4C39-A39B-9D31F5DFAE65}">
      <dsp:nvSpPr>
        <dsp:cNvPr id="0" name=""/>
        <dsp:cNvSpPr/>
      </dsp:nvSpPr>
      <dsp:spPr>
        <a:xfrm>
          <a:off x="3864665"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2C82E-814B-4A09-A8B9-EE4CF03F9994}">
      <dsp:nvSpPr>
        <dsp:cNvPr id="0" name=""/>
        <dsp:cNvSpPr/>
      </dsp:nvSpPr>
      <dsp:spPr>
        <a:xfrm>
          <a:off x="4581180" y="2619968"/>
          <a:ext cx="677021" cy="112836"/>
        </a:xfrm>
        <a:prstGeom prst="parallelogram">
          <a:avLst>
            <a:gd name="adj" fmla="val 140840"/>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5B087-D623-4817-8F2B-AE0E7A31506B}">
      <dsp:nvSpPr>
        <dsp:cNvPr id="0" name=""/>
        <dsp:cNvSpPr/>
      </dsp:nvSpPr>
      <dsp:spPr>
        <a:xfrm>
          <a:off x="0" y="1127816"/>
          <a:ext cx="3511607" cy="302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D11EE9-6305-4633-8B64-F9280BCF7D4A}">
      <dsp:nvSpPr>
        <dsp:cNvPr id="0" name=""/>
        <dsp:cNvSpPr/>
      </dsp:nvSpPr>
      <dsp:spPr>
        <a:xfrm>
          <a:off x="0" y="52792"/>
          <a:ext cx="3343567" cy="81131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911" tIns="0" rIns="92911" bIns="0" numCol="1" spcCol="1270" anchor="ctr" anchorCtr="0">
          <a:noAutofit/>
        </a:bodyPr>
        <a:lstStyle/>
        <a:p>
          <a:pPr marL="0" lvl="0" indent="0" algn="l" defTabSz="889000">
            <a:lnSpc>
              <a:spcPct val="90000"/>
            </a:lnSpc>
            <a:spcBef>
              <a:spcPct val="0"/>
            </a:spcBef>
            <a:spcAft>
              <a:spcPct val="35000"/>
            </a:spcAft>
            <a:buNone/>
          </a:pPr>
          <a:r>
            <a:rPr lang="en-GB" sz="2000" b="1" u="sng" kern="1200" dirty="0">
              <a:latin typeface="Palatino Linotype" panose="02040502050505030304" pitchFamily="18" charset="0"/>
            </a:rPr>
            <a:t>Selection Criteria – </a:t>
          </a:r>
          <a:endParaRPr lang="en-IN" sz="2000" kern="1200" dirty="0">
            <a:latin typeface="Palatino Linotype" panose="02040502050505030304" pitchFamily="18" charset="0"/>
          </a:endParaRPr>
        </a:p>
      </dsp:txBody>
      <dsp:txXfrm>
        <a:off x="39605" y="92397"/>
        <a:ext cx="3264357" cy="732105"/>
      </dsp:txXfrm>
    </dsp:sp>
    <dsp:sp modelId="{692FA5C3-74CD-48C0-89A1-AD1D8D7DED54}">
      <dsp:nvSpPr>
        <dsp:cNvPr id="0" name=""/>
        <dsp:cNvSpPr/>
      </dsp:nvSpPr>
      <dsp:spPr>
        <a:xfrm>
          <a:off x="0" y="1159092"/>
          <a:ext cx="3511607" cy="302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C4C898-6744-42AB-8F7B-FFBFEC524E79}">
      <dsp:nvSpPr>
        <dsp:cNvPr id="0" name=""/>
        <dsp:cNvSpPr/>
      </dsp:nvSpPr>
      <dsp:spPr>
        <a:xfrm>
          <a:off x="175580" y="1014729"/>
          <a:ext cx="2458124" cy="3542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911" tIns="0" rIns="92911" bIns="0" numCol="1" spcCol="1270" anchor="ctr" anchorCtr="0">
          <a:noAutofit/>
        </a:bodyPr>
        <a:lstStyle/>
        <a:p>
          <a:pPr marL="0" lvl="0" indent="0" algn="l" defTabSz="533400">
            <a:lnSpc>
              <a:spcPct val="90000"/>
            </a:lnSpc>
            <a:spcBef>
              <a:spcPct val="0"/>
            </a:spcBef>
            <a:spcAft>
              <a:spcPct val="35000"/>
            </a:spcAft>
            <a:buNone/>
          </a:pPr>
          <a:r>
            <a:rPr lang="en-GB" sz="1200" kern="1200"/>
            <a:t>Sum of average cost for two “&lt;=5000”. </a:t>
          </a:r>
          <a:endParaRPr lang="en-IN" sz="1200" kern="1200"/>
        </a:p>
      </dsp:txBody>
      <dsp:txXfrm>
        <a:off x="192873" y="1032022"/>
        <a:ext cx="2423538" cy="319654"/>
      </dsp:txXfrm>
    </dsp:sp>
    <dsp:sp modelId="{388A0916-C6DF-4953-9FC4-600E66B27E91}">
      <dsp:nvSpPr>
        <dsp:cNvPr id="0" name=""/>
        <dsp:cNvSpPr/>
      </dsp:nvSpPr>
      <dsp:spPr>
        <a:xfrm>
          <a:off x="0" y="1736169"/>
          <a:ext cx="3511607" cy="302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54435-C458-41CF-9A6D-7E98B085A928}">
      <dsp:nvSpPr>
        <dsp:cNvPr id="0" name=""/>
        <dsp:cNvSpPr/>
      </dsp:nvSpPr>
      <dsp:spPr>
        <a:xfrm>
          <a:off x="175580" y="1559049"/>
          <a:ext cx="2458124" cy="3542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911" tIns="0" rIns="92911" bIns="0" numCol="1" spcCol="1270" anchor="ctr" anchorCtr="0">
          <a:noAutofit/>
        </a:bodyPr>
        <a:lstStyle/>
        <a:p>
          <a:pPr marL="0" lvl="0" indent="0" algn="l" defTabSz="533400">
            <a:lnSpc>
              <a:spcPct val="90000"/>
            </a:lnSpc>
            <a:spcBef>
              <a:spcPct val="0"/>
            </a:spcBef>
            <a:spcAft>
              <a:spcPct val="35000"/>
            </a:spcAft>
            <a:buNone/>
          </a:pPr>
          <a:r>
            <a:rPr lang="en-GB" sz="1200" kern="1200"/>
            <a:t>Average rating ‘&gt;=3.5’.</a:t>
          </a:r>
          <a:endParaRPr lang="en-IN" sz="1200" kern="1200"/>
        </a:p>
      </dsp:txBody>
      <dsp:txXfrm>
        <a:off x="192873" y="1576342"/>
        <a:ext cx="2423538" cy="319654"/>
      </dsp:txXfrm>
    </dsp:sp>
    <dsp:sp modelId="{703F6424-6F8E-40B9-98A5-9A68AEE3C101}">
      <dsp:nvSpPr>
        <dsp:cNvPr id="0" name=""/>
        <dsp:cNvSpPr/>
      </dsp:nvSpPr>
      <dsp:spPr>
        <a:xfrm>
          <a:off x="0" y="2280489"/>
          <a:ext cx="3511607" cy="302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939BAB-61CE-415F-953F-5298EBD20792}">
      <dsp:nvSpPr>
        <dsp:cNvPr id="0" name=""/>
        <dsp:cNvSpPr/>
      </dsp:nvSpPr>
      <dsp:spPr>
        <a:xfrm>
          <a:off x="175580" y="2103369"/>
          <a:ext cx="2458124" cy="3542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911" tIns="0" rIns="92911" bIns="0" numCol="1" spcCol="1270" anchor="ctr" anchorCtr="0">
          <a:noAutofit/>
        </a:bodyPr>
        <a:lstStyle/>
        <a:p>
          <a:pPr marL="0" lvl="0" indent="0" algn="l" defTabSz="533400">
            <a:lnSpc>
              <a:spcPct val="90000"/>
            </a:lnSpc>
            <a:spcBef>
              <a:spcPct val="0"/>
            </a:spcBef>
            <a:spcAft>
              <a:spcPct val="35000"/>
            </a:spcAft>
            <a:buNone/>
          </a:pPr>
          <a:r>
            <a:rPr lang="en-GB" sz="1200" kern="1200"/>
            <a:t>Count of restaurant in between 20 to 80.</a:t>
          </a:r>
          <a:endParaRPr lang="en-IN" sz="1200" kern="1200"/>
        </a:p>
      </dsp:txBody>
      <dsp:txXfrm>
        <a:off x="192873" y="2120662"/>
        <a:ext cx="2423538"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124E7-FB96-4233-85EB-6DEF263C490F}">
      <dsp:nvSpPr>
        <dsp:cNvPr id="0" name=""/>
        <dsp:cNvSpPr/>
      </dsp:nvSpPr>
      <dsp:spPr>
        <a:xfrm>
          <a:off x="0" y="0"/>
          <a:ext cx="5164697" cy="677937"/>
        </a:xfrm>
        <a:prstGeom prst="roundRect">
          <a:avLst/>
        </a:prstGeom>
        <a:solidFill>
          <a:schemeClr val="lt1">
            <a:hueOff val="0"/>
            <a:satOff val="0"/>
            <a:lumOff val="0"/>
            <a:alphaOff val="0"/>
          </a:schemeClr>
        </a:solidFill>
        <a:ln w="22225" cap="flat" cmpd="sng" algn="ctr">
          <a:solidFill>
            <a:schemeClr val="accent5">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Palatino Linotype" panose="02040502050505030304" pitchFamily="18" charset="0"/>
            </a:rPr>
            <a:t>As per our data we can expect to have a higher chance of success in these countries as they satisfy the price range and also has a low competitor market.</a:t>
          </a:r>
          <a:endParaRPr lang="en-IN" sz="1200" kern="1200" dirty="0">
            <a:latin typeface="Palatino Linotype" panose="02040502050505030304" pitchFamily="18" charset="0"/>
          </a:endParaRPr>
        </a:p>
      </dsp:txBody>
      <dsp:txXfrm>
        <a:off x="33094" y="33094"/>
        <a:ext cx="5098509" cy="611749"/>
      </dsp:txXfrm>
    </dsp:sp>
    <dsp:sp modelId="{377F4D8E-340E-452F-9C2E-A64F1E8D9F17}">
      <dsp:nvSpPr>
        <dsp:cNvPr id="0" name=""/>
        <dsp:cNvSpPr/>
      </dsp:nvSpPr>
      <dsp:spPr>
        <a:xfrm>
          <a:off x="0" y="691672"/>
          <a:ext cx="5164697" cy="677937"/>
        </a:xfrm>
        <a:prstGeom prst="roundRect">
          <a:avLst/>
        </a:prstGeom>
        <a:solidFill>
          <a:schemeClr val="lt1">
            <a:hueOff val="0"/>
            <a:satOff val="0"/>
            <a:lumOff val="0"/>
            <a:alphaOff val="0"/>
          </a:schemeClr>
        </a:solidFill>
        <a:ln w="22225" cap="flat" cmpd="sng" algn="ctr">
          <a:solidFill>
            <a:schemeClr val="accent5">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Palatino Linotype" panose="02040502050505030304" pitchFamily="18" charset="0"/>
            </a:rPr>
            <a:t>Online delivery can bring a greater impact to these countries as they do not have any online food delivery services.</a:t>
          </a:r>
          <a:endParaRPr lang="en-IN" sz="1200" kern="1200" dirty="0">
            <a:latin typeface="Palatino Linotype" panose="02040502050505030304" pitchFamily="18" charset="0"/>
          </a:endParaRPr>
        </a:p>
      </dsp:txBody>
      <dsp:txXfrm>
        <a:off x="33094" y="724766"/>
        <a:ext cx="5098509" cy="6117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4A030-F3CD-440E-915B-E47E49809C5A}">
      <dsp:nvSpPr>
        <dsp:cNvPr id="0" name=""/>
        <dsp:cNvSpPr/>
      </dsp:nvSpPr>
      <dsp:spPr>
        <a:xfrm>
          <a:off x="0" y="1966249"/>
          <a:ext cx="1372873" cy="396000"/>
        </a:xfrm>
        <a:prstGeom prst="rect">
          <a:avLst/>
        </a:prstGeom>
        <a:noFill/>
        <a:ln>
          <a:noFill/>
        </a:ln>
        <a:effectLst>
          <a:innerShdw blurRad="114300">
            <a:prstClr val="black"/>
          </a:innerShdw>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1" u="sng" kern="1200" baseline="0" dirty="0"/>
            <a:t>Countries-</a:t>
          </a:r>
          <a:endParaRPr lang="en-IN" sz="2000" kern="1200" dirty="0"/>
        </a:p>
      </dsp:txBody>
      <dsp:txXfrm>
        <a:off x="0" y="1966249"/>
        <a:ext cx="1372873" cy="396000"/>
      </dsp:txXfrm>
    </dsp:sp>
    <dsp:sp modelId="{0DFFBF2F-CD65-4A53-9565-88A9B93B8309}">
      <dsp:nvSpPr>
        <dsp:cNvPr id="0" name=""/>
        <dsp:cNvSpPr/>
      </dsp:nvSpPr>
      <dsp:spPr>
        <a:xfrm>
          <a:off x="1328919" y="944042"/>
          <a:ext cx="274574" cy="2475000"/>
        </a:xfrm>
        <a:prstGeom prst="leftBrace">
          <a:avLst>
            <a:gd name="adj1" fmla="val 35000"/>
            <a:gd name="adj2" fmla="val 50000"/>
          </a:avLst>
        </a:prstGeom>
        <a:noFill/>
        <a:ln w="15875" cap="flat" cmpd="sng" algn="ctr">
          <a:solidFill>
            <a:schemeClr val="accent5">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A3C026F-A38C-4E92-ACEF-9195F130FFFF}">
      <dsp:nvSpPr>
        <dsp:cNvPr id="0" name=""/>
        <dsp:cNvSpPr/>
      </dsp:nvSpPr>
      <dsp:spPr>
        <a:xfrm>
          <a:off x="1759103" y="966366"/>
          <a:ext cx="3792022" cy="2475000"/>
        </a:xfrm>
        <a:prstGeom prst="rect">
          <a:avLst/>
        </a:prstGeom>
        <a:gradFill rotWithShape="0">
          <a:gsLst>
            <a:gs pos="0">
              <a:schemeClr val="accent5">
                <a:alpha val="90000"/>
                <a:hueOff val="0"/>
                <a:satOff val="0"/>
                <a:lumOff val="0"/>
                <a:alphaOff val="0"/>
                <a:tint val="94000"/>
                <a:satMod val="100000"/>
                <a:lumMod val="108000"/>
              </a:schemeClr>
            </a:gs>
            <a:gs pos="50000">
              <a:schemeClr val="accent5">
                <a:alpha val="90000"/>
                <a:hueOff val="0"/>
                <a:satOff val="0"/>
                <a:lumOff val="0"/>
                <a:alphaOff val="0"/>
                <a:tint val="98000"/>
                <a:shade val="100000"/>
                <a:satMod val="100000"/>
                <a:lumMod val="100000"/>
              </a:schemeClr>
            </a:gs>
            <a:gs pos="100000">
              <a:schemeClr val="accent5">
                <a:alpha val="9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dirty="0"/>
            <a:t>Australia.</a:t>
          </a:r>
          <a:endParaRPr lang="en-IN" sz="2000" kern="1200" dirty="0"/>
        </a:p>
        <a:p>
          <a:pPr marL="228600" lvl="1" indent="-228600" algn="l" defTabSz="889000">
            <a:lnSpc>
              <a:spcPct val="90000"/>
            </a:lnSpc>
            <a:spcBef>
              <a:spcPct val="0"/>
            </a:spcBef>
            <a:spcAft>
              <a:spcPct val="15000"/>
            </a:spcAft>
            <a:buChar char="•"/>
          </a:pPr>
          <a:r>
            <a:rPr lang="en-US" sz="2000" kern="1200" baseline="0" dirty="0"/>
            <a:t>Canada.</a:t>
          </a:r>
          <a:endParaRPr lang="en-IN" sz="2000" kern="1200" dirty="0"/>
        </a:p>
        <a:p>
          <a:pPr marL="228600" lvl="1" indent="-228600" algn="l" defTabSz="889000">
            <a:lnSpc>
              <a:spcPct val="90000"/>
            </a:lnSpc>
            <a:spcBef>
              <a:spcPct val="0"/>
            </a:spcBef>
            <a:spcAft>
              <a:spcPct val="15000"/>
            </a:spcAft>
            <a:buChar char="•"/>
          </a:pPr>
          <a:r>
            <a:rPr lang="en-US" sz="2000" kern="1200" baseline="0"/>
            <a:t>New Zealand.</a:t>
          </a:r>
          <a:endParaRPr lang="en-IN" sz="2000" kern="1200"/>
        </a:p>
        <a:p>
          <a:pPr marL="228600" lvl="1" indent="-228600" algn="l" defTabSz="889000">
            <a:lnSpc>
              <a:spcPct val="90000"/>
            </a:lnSpc>
            <a:spcBef>
              <a:spcPct val="0"/>
            </a:spcBef>
            <a:spcAft>
              <a:spcPct val="15000"/>
            </a:spcAft>
            <a:buChar char="•"/>
          </a:pPr>
          <a:r>
            <a:rPr lang="en-US" sz="2000" kern="1200" baseline="0" dirty="0"/>
            <a:t>Qatar.</a:t>
          </a:r>
          <a:endParaRPr lang="en-IN" sz="2000" kern="1200" dirty="0"/>
        </a:p>
        <a:p>
          <a:pPr marL="228600" lvl="1" indent="-228600" algn="l" defTabSz="889000">
            <a:lnSpc>
              <a:spcPct val="90000"/>
            </a:lnSpc>
            <a:spcBef>
              <a:spcPct val="0"/>
            </a:spcBef>
            <a:spcAft>
              <a:spcPct val="15000"/>
            </a:spcAft>
            <a:buChar char="•"/>
          </a:pPr>
          <a:r>
            <a:rPr lang="en-US" sz="2000" kern="1200" baseline="0"/>
            <a:t>Singapore.</a:t>
          </a:r>
          <a:endParaRPr lang="en-IN" sz="2000" kern="1200"/>
        </a:p>
        <a:p>
          <a:pPr marL="228600" lvl="1" indent="-228600" algn="l" defTabSz="889000">
            <a:lnSpc>
              <a:spcPct val="90000"/>
            </a:lnSpc>
            <a:spcBef>
              <a:spcPct val="0"/>
            </a:spcBef>
            <a:spcAft>
              <a:spcPct val="15000"/>
            </a:spcAft>
            <a:buChar char="•"/>
          </a:pPr>
          <a:r>
            <a:rPr lang="en-US" sz="2000" kern="1200" baseline="0"/>
            <a:t>Turkey.</a:t>
          </a:r>
          <a:endParaRPr lang="en-IN" sz="2000" kern="1200"/>
        </a:p>
        <a:p>
          <a:pPr marL="228600" lvl="1" indent="-228600" algn="l" defTabSz="889000">
            <a:lnSpc>
              <a:spcPct val="90000"/>
            </a:lnSpc>
            <a:spcBef>
              <a:spcPct val="0"/>
            </a:spcBef>
            <a:spcAft>
              <a:spcPct val="15000"/>
            </a:spcAft>
            <a:buChar char="•"/>
          </a:pPr>
          <a:r>
            <a:rPr lang="en-US" sz="2000" kern="1200" baseline="0"/>
            <a:t>United Arab Emirates.</a:t>
          </a:r>
          <a:endParaRPr lang="en-IN" sz="2000" kern="1200"/>
        </a:p>
        <a:p>
          <a:pPr marL="228600" lvl="1" indent="-228600" algn="l" defTabSz="889000">
            <a:lnSpc>
              <a:spcPct val="90000"/>
            </a:lnSpc>
            <a:spcBef>
              <a:spcPct val="0"/>
            </a:spcBef>
            <a:spcAft>
              <a:spcPct val="15000"/>
            </a:spcAft>
            <a:buChar char="•"/>
          </a:pPr>
          <a:r>
            <a:rPr lang="en-US" sz="2000" kern="1200" baseline="0"/>
            <a:t>United Kingdom.</a:t>
          </a:r>
          <a:endParaRPr lang="en-IN" sz="2000" kern="1200"/>
        </a:p>
      </dsp:txBody>
      <dsp:txXfrm>
        <a:off x="1759103" y="966366"/>
        <a:ext cx="3792022" cy="2475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39681-B5B8-47E2-B40D-F759D74F0710}">
      <dsp:nvSpPr>
        <dsp:cNvPr id="0" name=""/>
        <dsp:cNvSpPr/>
      </dsp:nvSpPr>
      <dsp:spPr>
        <a:xfrm>
          <a:off x="0" y="90360"/>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East Ballina</a:t>
          </a:r>
          <a:endParaRPr lang="en-IN" sz="1700" kern="1200" dirty="0"/>
        </a:p>
      </dsp:txBody>
      <dsp:txXfrm>
        <a:off x="18934" y="109294"/>
        <a:ext cx="1701636" cy="349987"/>
      </dsp:txXfrm>
    </dsp:sp>
    <dsp:sp modelId="{5321F604-5C5D-4C53-8D63-60922161F106}">
      <dsp:nvSpPr>
        <dsp:cNvPr id="0" name=""/>
        <dsp:cNvSpPr/>
      </dsp:nvSpPr>
      <dsp:spPr>
        <a:xfrm>
          <a:off x="0" y="499990"/>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Edinburgh</a:t>
          </a:r>
          <a:endParaRPr lang="en-IN" sz="1700" kern="1200"/>
        </a:p>
      </dsp:txBody>
      <dsp:txXfrm>
        <a:off x="18934" y="518924"/>
        <a:ext cx="1701636" cy="349987"/>
      </dsp:txXfrm>
    </dsp:sp>
    <dsp:sp modelId="{7BDB8E76-4547-4BEF-8C9B-5C92709B0187}">
      <dsp:nvSpPr>
        <dsp:cNvPr id="0" name=""/>
        <dsp:cNvSpPr/>
      </dsp:nvSpPr>
      <dsp:spPr>
        <a:xfrm>
          <a:off x="0" y="936805"/>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Flaxton</a:t>
          </a:r>
          <a:endParaRPr lang="en-IN" sz="1700" kern="1200"/>
        </a:p>
      </dsp:txBody>
      <dsp:txXfrm>
        <a:off x="18934" y="955739"/>
        <a:ext cx="1701636" cy="349987"/>
      </dsp:txXfrm>
    </dsp:sp>
    <dsp:sp modelId="{A373BDAA-39DF-4ACA-8668-386D0493DBF6}">
      <dsp:nvSpPr>
        <dsp:cNvPr id="0" name=""/>
        <dsp:cNvSpPr/>
      </dsp:nvSpPr>
      <dsp:spPr>
        <a:xfrm>
          <a:off x="0" y="1373620"/>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Forrest</a:t>
          </a:r>
          <a:endParaRPr lang="en-IN" sz="1700" kern="1200"/>
        </a:p>
      </dsp:txBody>
      <dsp:txXfrm>
        <a:off x="18934" y="1392554"/>
        <a:ext cx="1701636" cy="349987"/>
      </dsp:txXfrm>
    </dsp:sp>
    <dsp:sp modelId="{9E2772F9-B3EA-4BD6-B0B1-11EB7A0D0399}">
      <dsp:nvSpPr>
        <dsp:cNvPr id="0" name=""/>
        <dsp:cNvSpPr/>
      </dsp:nvSpPr>
      <dsp:spPr>
        <a:xfrm>
          <a:off x="0" y="1810435"/>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Hepburn Springs</a:t>
          </a:r>
          <a:endParaRPr lang="en-IN" sz="1700" kern="1200"/>
        </a:p>
      </dsp:txBody>
      <dsp:txXfrm>
        <a:off x="18934" y="1829369"/>
        <a:ext cx="1701636" cy="349987"/>
      </dsp:txXfrm>
    </dsp:sp>
    <dsp:sp modelId="{15C7EA60-E8E6-403D-90D8-887B4E9C6334}">
      <dsp:nvSpPr>
        <dsp:cNvPr id="0" name=""/>
        <dsp:cNvSpPr/>
      </dsp:nvSpPr>
      <dsp:spPr>
        <a:xfrm>
          <a:off x="0" y="2247250"/>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Huskisson</a:t>
          </a:r>
          <a:endParaRPr lang="en-IN" sz="1700" kern="1200"/>
        </a:p>
      </dsp:txBody>
      <dsp:txXfrm>
        <a:off x="18934" y="2266184"/>
        <a:ext cx="1701636" cy="349987"/>
      </dsp:txXfrm>
    </dsp:sp>
    <dsp:sp modelId="{F938AEEE-01E4-4424-B481-97D656826E6A}">
      <dsp:nvSpPr>
        <dsp:cNvPr id="0" name=""/>
        <dsp:cNvSpPr/>
      </dsp:nvSpPr>
      <dsp:spPr>
        <a:xfrm>
          <a:off x="0" y="2684065"/>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Inverloch</a:t>
          </a:r>
          <a:endParaRPr lang="en-IN" sz="1700" kern="1200"/>
        </a:p>
      </dsp:txBody>
      <dsp:txXfrm>
        <a:off x="18934" y="2702999"/>
        <a:ext cx="1701636" cy="349987"/>
      </dsp:txXfrm>
    </dsp:sp>
    <dsp:sp modelId="{80DE8BA4-5FE9-4CCE-9694-283305E904C4}">
      <dsp:nvSpPr>
        <dsp:cNvPr id="0" name=""/>
        <dsp:cNvSpPr/>
      </dsp:nvSpPr>
      <dsp:spPr>
        <a:xfrm>
          <a:off x="0" y="3120880"/>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Lakes Entrance</a:t>
          </a:r>
          <a:endParaRPr lang="en-IN" sz="1700" kern="1200"/>
        </a:p>
      </dsp:txBody>
      <dsp:txXfrm>
        <a:off x="18934" y="3139814"/>
        <a:ext cx="1701636" cy="349987"/>
      </dsp:txXfrm>
    </dsp:sp>
    <dsp:sp modelId="{0C6ED14D-0889-4D98-8183-2D343FC4AA89}">
      <dsp:nvSpPr>
        <dsp:cNvPr id="0" name=""/>
        <dsp:cNvSpPr/>
      </dsp:nvSpPr>
      <dsp:spPr>
        <a:xfrm>
          <a:off x="0" y="3557695"/>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London</a:t>
          </a:r>
          <a:endParaRPr lang="en-IN" sz="1700" kern="1200"/>
        </a:p>
      </dsp:txBody>
      <dsp:txXfrm>
        <a:off x="18934" y="3576629"/>
        <a:ext cx="1701636" cy="349987"/>
      </dsp:txXfrm>
    </dsp:sp>
    <dsp:sp modelId="{E902D495-8302-4C11-BA04-7732CF5CDE63}">
      <dsp:nvSpPr>
        <dsp:cNvPr id="0" name=""/>
        <dsp:cNvSpPr/>
      </dsp:nvSpPr>
      <dsp:spPr>
        <a:xfrm>
          <a:off x="0" y="3994510"/>
          <a:ext cx="1739504"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Lorn</a:t>
          </a:r>
          <a:endParaRPr lang="en-IN" sz="1700" kern="1200"/>
        </a:p>
      </dsp:txBody>
      <dsp:txXfrm>
        <a:off x="18934" y="4013444"/>
        <a:ext cx="1701636" cy="3499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CF178-1670-4865-9146-72C9D14DA909}">
      <dsp:nvSpPr>
        <dsp:cNvPr id="0" name=""/>
        <dsp:cNvSpPr/>
      </dsp:nvSpPr>
      <dsp:spPr>
        <a:xfrm>
          <a:off x="0" y="142936"/>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Macedon</a:t>
          </a:r>
          <a:endParaRPr lang="en-IN" sz="1900" kern="1200" dirty="0"/>
        </a:p>
      </dsp:txBody>
      <dsp:txXfrm>
        <a:off x="21161" y="164097"/>
        <a:ext cx="1799230" cy="391163"/>
      </dsp:txXfrm>
    </dsp:sp>
    <dsp:sp modelId="{CD397CC6-41AD-4596-9A38-B97CC7981BCF}">
      <dsp:nvSpPr>
        <dsp:cNvPr id="0" name=""/>
        <dsp:cNvSpPr/>
      </dsp:nvSpPr>
      <dsp:spPr>
        <a:xfrm>
          <a:off x="0" y="664710"/>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Manchester</a:t>
          </a:r>
          <a:endParaRPr lang="en-IN" sz="1900" kern="1200"/>
        </a:p>
      </dsp:txBody>
      <dsp:txXfrm>
        <a:off x="21161" y="685871"/>
        <a:ext cx="1799230" cy="391163"/>
      </dsp:txXfrm>
    </dsp:sp>
    <dsp:sp modelId="{CA2132F7-B1D8-4423-B66E-8D589B32C06F}">
      <dsp:nvSpPr>
        <dsp:cNvPr id="0" name=""/>
        <dsp:cNvSpPr/>
      </dsp:nvSpPr>
      <dsp:spPr>
        <a:xfrm>
          <a:off x="0" y="1152915"/>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Mayfield</a:t>
          </a:r>
          <a:endParaRPr lang="en-IN" sz="1900" kern="1200"/>
        </a:p>
      </dsp:txBody>
      <dsp:txXfrm>
        <a:off x="21161" y="1174076"/>
        <a:ext cx="1799230" cy="391163"/>
      </dsp:txXfrm>
    </dsp:sp>
    <dsp:sp modelId="{7CA3989F-6682-4DC1-A944-206757263A90}">
      <dsp:nvSpPr>
        <dsp:cNvPr id="0" name=""/>
        <dsp:cNvSpPr/>
      </dsp:nvSpPr>
      <dsp:spPr>
        <a:xfrm>
          <a:off x="0" y="1641120"/>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Middleton Beach</a:t>
          </a:r>
          <a:endParaRPr lang="en-IN" sz="1900" kern="1200"/>
        </a:p>
      </dsp:txBody>
      <dsp:txXfrm>
        <a:off x="21161" y="1662281"/>
        <a:ext cx="1799230" cy="391163"/>
      </dsp:txXfrm>
    </dsp:sp>
    <dsp:sp modelId="{30BA9933-7668-40CC-8AAD-39E9B8193976}">
      <dsp:nvSpPr>
        <dsp:cNvPr id="0" name=""/>
        <dsp:cNvSpPr/>
      </dsp:nvSpPr>
      <dsp:spPr>
        <a:xfrm>
          <a:off x="0" y="2129325"/>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Montville</a:t>
          </a:r>
          <a:endParaRPr lang="en-IN" sz="1900" kern="1200" dirty="0"/>
        </a:p>
      </dsp:txBody>
      <dsp:txXfrm>
        <a:off x="21161" y="2150486"/>
        <a:ext cx="1799230" cy="391163"/>
      </dsp:txXfrm>
    </dsp:sp>
    <dsp:sp modelId="{619222B9-5EAD-4193-A990-A295F360F5A2}">
      <dsp:nvSpPr>
        <dsp:cNvPr id="0" name=""/>
        <dsp:cNvSpPr/>
      </dsp:nvSpPr>
      <dsp:spPr>
        <a:xfrm>
          <a:off x="0" y="2617530"/>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Palm Cove</a:t>
          </a:r>
          <a:endParaRPr lang="en-IN" sz="1900" kern="1200"/>
        </a:p>
      </dsp:txBody>
      <dsp:txXfrm>
        <a:off x="21161" y="2638691"/>
        <a:ext cx="1799230" cy="391163"/>
      </dsp:txXfrm>
    </dsp:sp>
    <dsp:sp modelId="{F7BEF3C6-18C3-4E02-AB4B-FC2C54FA7F1A}">
      <dsp:nvSpPr>
        <dsp:cNvPr id="0" name=""/>
        <dsp:cNvSpPr/>
      </dsp:nvSpPr>
      <dsp:spPr>
        <a:xfrm>
          <a:off x="0" y="3105735"/>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Paynesville</a:t>
          </a:r>
          <a:endParaRPr lang="en-IN" sz="1900" kern="1200"/>
        </a:p>
      </dsp:txBody>
      <dsp:txXfrm>
        <a:off x="21161" y="3126896"/>
        <a:ext cx="1799230" cy="391163"/>
      </dsp:txXfrm>
    </dsp:sp>
    <dsp:sp modelId="{EC38B53B-B200-4058-8CAE-3030D2503814}">
      <dsp:nvSpPr>
        <dsp:cNvPr id="0" name=""/>
        <dsp:cNvSpPr/>
      </dsp:nvSpPr>
      <dsp:spPr>
        <a:xfrm>
          <a:off x="0" y="3593940"/>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Penola</a:t>
          </a:r>
          <a:endParaRPr lang="en-IN" sz="1900" kern="1200"/>
        </a:p>
      </dsp:txBody>
      <dsp:txXfrm>
        <a:off x="21161" y="3615101"/>
        <a:ext cx="1799230" cy="391163"/>
      </dsp:txXfrm>
    </dsp:sp>
    <dsp:sp modelId="{D614E27F-195D-4557-8DD9-4082FDED5D56}">
      <dsp:nvSpPr>
        <dsp:cNvPr id="0" name=""/>
        <dsp:cNvSpPr/>
      </dsp:nvSpPr>
      <dsp:spPr>
        <a:xfrm>
          <a:off x="0" y="4082145"/>
          <a:ext cx="1841552"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Phillip Island</a:t>
          </a:r>
          <a:endParaRPr lang="en-IN" sz="1900" kern="1200"/>
        </a:p>
      </dsp:txBody>
      <dsp:txXfrm>
        <a:off x="21161" y="4103306"/>
        <a:ext cx="1799230" cy="3911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3D65A-B8BF-42CE-BCEA-0090CF865074}">
      <dsp:nvSpPr>
        <dsp:cNvPr id="0" name=""/>
        <dsp:cNvSpPr/>
      </dsp:nvSpPr>
      <dsp:spPr>
        <a:xfrm>
          <a:off x="0" y="668129"/>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Singapore</a:t>
          </a:r>
          <a:endParaRPr lang="en-IN" sz="1900" kern="1200"/>
        </a:p>
      </dsp:txBody>
      <dsp:txXfrm>
        <a:off x="21161" y="689290"/>
        <a:ext cx="1944129" cy="391163"/>
      </dsp:txXfrm>
    </dsp:sp>
    <dsp:sp modelId="{BB05B344-4254-4B3B-ACA4-2ED74523C7BD}">
      <dsp:nvSpPr>
        <dsp:cNvPr id="0" name=""/>
        <dsp:cNvSpPr/>
      </dsp:nvSpPr>
      <dsp:spPr>
        <a:xfrm>
          <a:off x="0" y="1165099"/>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Tanunda</a:t>
          </a:r>
          <a:endParaRPr lang="en-IN" sz="1900" kern="1200" dirty="0"/>
        </a:p>
      </dsp:txBody>
      <dsp:txXfrm>
        <a:off x="21161" y="1186260"/>
        <a:ext cx="1944129" cy="391163"/>
      </dsp:txXfrm>
    </dsp:sp>
    <dsp:sp modelId="{0CD7F169-1077-4CFB-A0DF-BABE8A290DE9}">
      <dsp:nvSpPr>
        <dsp:cNvPr id="0" name=""/>
        <dsp:cNvSpPr/>
      </dsp:nvSpPr>
      <dsp:spPr>
        <a:xfrm>
          <a:off x="0" y="1615149"/>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Trentham East</a:t>
          </a:r>
          <a:endParaRPr lang="en-IN" sz="1900" kern="1200" dirty="0"/>
        </a:p>
      </dsp:txBody>
      <dsp:txXfrm>
        <a:off x="21161" y="1636310"/>
        <a:ext cx="1944129" cy="391163"/>
      </dsp:txXfrm>
    </dsp:sp>
    <dsp:sp modelId="{BB572075-F70A-4F50-BB03-513E69CAF531}">
      <dsp:nvSpPr>
        <dsp:cNvPr id="0" name=""/>
        <dsp:cNvSpPr/>
      </dsp:nvSpPr>
      <dsp:spPr>
        <a:xfrm>
          <a:off x="0" y="2063224"/>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ÛÁstanbul</a:t>
          </a:r>
          <a:endParaRPr lang="en-IN" sz="1900" kern="1200"/>
        </a:p>
      </dsp:txBody>
      <dsp:txXfrm>
        <a:off x="21161" y="2084385"/>
        <a:ext cx="1944129" cy="391163"/>
      </dsp:txXfrm>
    </dsp:sp>
    <dsp:sp modelId="{D3D15304-200D-4099-82D7-DC76BBCB389B}">
      <dsp:nvSpPr>
        <dsp:cNvPr id="0" name=""/>
        <dsp:cNvSpPr/>
      </dsp:nvSpPr>
      <dsp:spPr>
        <a:xfrm>
          <a:off x="0" y="2588914"/>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Victor Harbor</a:t>
          </a:r>
          <a:endParaRPr lang="en-IN" sz="1900" kern="1200" dirty="0"/>
        </a:p>
      </dsp:txBody>
      <dsp:txXfrm>
        <a:off x="21161" y="2610075"/>
        <a:ext cx="1944129" cy="391163"/>
      </dsp:txXfrm>
    </dsp:sp>
    <dsp:sp modelId="{D7439F2E-E972-4BA2-9FB0-B9ED66C97CAC}">
      <dsp:nvSpPr>
        <dsp:cNvPr id="0" name=""/>
        <dsp:cNvSpPr/>
      </dsp:nvSpPr>
      <dsp:spPr>
        <a:xfrm>
          <a:off x="0" y="3022945"/>
          <a:ext cx="1986451" cy="47926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Vineland Station</a:t>
          </a:r>
          <a:endParaRPr lang="en-IN" sz="1900" kern="1200" dirty="0"/>
        </a:p>
      </dsp:txBody>
      <dsp:txXfrm>
        <a:off x="23396" y="3046341"/>
        <a:ext cx="1939659" cy="432473"/>
      </dsp:txXfrm>
    </dsp:sp>
    <dsp:sp modelId="{55FAF94B-269B-4152-9C94-1AC8A15D2F5D}">
      <dsp:nvSpPr>
        <dsp:cNvPr id="0" name=""/>
        <dsp:cNvSpPr/>
      </dsp:nvSpPr>
      <dsp:spPr>
        <a:xfrm>
          <a:off x="0" y="3548461"/>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Wellington City</a:t>
          </a:r>
          <a:endParaRPr lang="en-IN" sz="1900" kern="1200" dirty="0"/>
        </a:p>
      </dsp:txBody>
      <dsp:txXfrm>
        <a:off x="21161" y="3569622"/>
        <a:ext cx="1944129" cy="391163"/>
      </dsp:txXfrm>
    </dsp:sp>
    <dsp:sp modelId="{D6727CCD-A1FF-44D1-A09E-22F3070EB578}">
      <dsp:nvSpPr>
        <dsp:cNvPr id="0" name=""/>
        <dsp:cNvSpPr/>
      </dsp:nvSpPr>
      <dsp:spPr>
        <a:xfrm>
          <a:off x="0" y="4017319"/>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Yorkton</a:t>
          </a:r>
          <a:endParaRPr lang="en-IN" sz="1900" kern="1200"/>
        </a:p>
      </dsp:txBody>
      <dsp:txXfrm>
        <a:off x="21161" y="4038480"/>
        <a:ext cx="1944129" cy="391163"/>
      </dsp:txXfrm>
    </dsp:sp>
    <dsp:sp modelId="{82E7BE1F-2F9A-4F6C-AB3F-61918932C693}">
      <dsp:nvSpPr>
        <dsp:cNvPr id="0" name=""/>
        <dsp:cNvSpPr/>
      </dsp:nvSpPr>
      <dsp:spPr>
        <a:xfrm>
          <a:off x="0" y="147537"/>
          <a:ext cx="1986451" cy="43348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Sharjah</a:t>
          </a:r>
          <a:endParaRPr lang="en-IN" sz="1900" kern="1200"/>
        </a:p>
      </dsp:txBody>
      <dsp:txXfrm>
        <a:off x="21161" y="168698"/>
        <a:ext cx="1944129" cy="3911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82E1C-4050-4094-B0EE-58B3DE72A793}">
      <dsp:nvSpPr>
        <dsp:cNvPr id="0" name=""/>
        <dsp:cNvSpPr/>
      </dsp:nvSpPr>
      <dsp:spPr>
        <a:xfrm rot="13846452">
          <a:off x="-387362" y="1782429"/>
          <a:ext cx="2591666" cy="161979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BCF4F-41A1-4101-8BFD-4C61D9F9A26D}">
      <dsp:nvSpPr>
        <dsp:cNvPr id="0" name=""/>
        <dsp:cNvSpPr/>
      </dsp:nvSpPr>
      <dsp:spPr>
        <a:xfrm>
          <a:off x="172307" y="2350838"/>
          <a:ext cx="67383" cy="6738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B9741E-71D7-4138-B16A-18CF4AA75EB1}">
      <dsp:nvSpPr>
        <dsp:cNvPr id="0" name=""/>
        <dsp:cNvSpPr/>
      </dsp:nvSpPr>
      <dsp:spPr>
        <a:xfrm rot="1908519">
          <a:off x="-189561" y="3085525"/>
          <a:ext cx="1729323" cy="513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5" tIns="0" rIns="0" bIns="0" numCol="1" spcCol="1270" anchor="t" anchorCtr="0">
          <a:noAutofit/>
        </a:bodyPr>
        <a:lstStyle/>
        <a:p>
          <a:pPr marL="0" lvl="0" indent="0" algn="l" defTabSz="800100">
            <a:lnSpc>
              <a:spcPct val="90000"/>
            </a:lnSpc>
            <a:spcBef>
              <a:spcPct val="0"/>
            </a:spcBef>
            <a:spcAft>
              <a:spcPct val="35000"/>
            </a:spcAft>
            <a:buNone/>
          </a:pPr>
          <a:r>
            <a:rPr lang="en-GB" sz="1800" b="1" u="none" kern="1200" dirty="0"/>
            <a:t>Selection Criteria</a:t>
          </a:r>
          <a:endParaRPr lang="en-IN" sz="1800" u="none" kern="1200" dirty="0"/>
        </a:p>
      </dsp:txBody>
      <dsp:txXfrm>
        <a:off x="-189561" y="3085525"/>
        <a:ext cx="1729323" cy="513733"/>
      </dsp:txXfrm>
    </dsp:sp>
    <dsp:sp modelId="{60DCD5D7-E76B-4B6E-B77F-46B50CC8A83B}">
      <dsp:nvSpPr>
        <dsp:cNvPr id="0" name=""/>
        <dsp:cNvSpPr/>
      </dsp:nvSpPr>
      <dsp:spPr>
        <a:xfrm>
          <a:off x="66270" y="2177450"/>
          <a:ext cx="321733" cy="32736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AD69F-CE1A-4A48-AF3E-65083A4F24EF}">
      <dsp:nvSpPr>
        <dsp:cNvPr id="0" name=""/>
        <dsp:cNvSpPr/>
      </dsp:nvSpPr>
      <dsp:spPr>
        <a:xfrm>
          <a:off x="344455" y="2069504"/>
          <a:ext cx="2247210" cy="37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544" tIns="0" rIns="0" bIns="0" numCol="1" spcCol="1270" anchor="t" anchorCtr="0">
          <a:noAutofit/>
        </a:bodyPr>
        <a:lstStyle/>
        <a:p>
          <a:pPr marL="0" lvl="0" indent="0" algn="l" defTabSz="800100">
            <a:lnSpc>
              <a:spcPct val="90000"/>
            </a:lnSpc>
            <a:spcBef>
              <a:spcPct val="0"/>
            </a:spcBef>
            <a:spcAft>
              <a:spcPct val="35000"/>
            </a:spcAft>
            <a:buNone/>
          </a:pPr>
          <a:r>
            <a:rPr lang="en-GB" sz="1800" kern="1200" dirty="0">
              <a:latin typeface="Palatino Linotype" panose="02040502050505030304" pitchFamily="18" charset="0"/>
            </a:rPr>
            <a:t>Price range of ‘1-3’.</a:t>
          </a:r>
          <a:endParaRPr lang="en-IN" sz="1800" kern="1200" dirty="0">
            <a:latin typeface="Palatino Linotype" panose="02040502050505030304" pitchFamily="18" charset="0"/>
          </a:endParaRPr>
        </a:p>
      </dsp:txBody>
      <dsp:txXfrm>
        <a:off x="344455" y="2069504"/>
        <a:ext cx="2247210" cy="376945"/>
      </dsp:txXfrm>
    </dsp:sp>
    <dsp:sp modelId="{150346C3-80B0-4C36-9A3A-69D9B10EA8C9}">
      <dsp:nvSpPr>
        <dsp:cNvPr id="0" name=""/>
        <dsp:cNvSpPr/>
      </dsp:nvSpPr>
      <dsp:spPr>
        <a:xfrm>
          <a:off x="853266" y="2658812"/>
          <a:ext cx="168458" cy="16845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37919-F352-40BF-A3A9-80A3BB51A3A0}">
      <dsp:nvSpPr>
        <dsp:cNvPr id="0" name=""/>
        <dsp:cNvSpPr/>
      </dsp:nvSpPr>
      <dsp:spPr>
        <a:xfrm>
          <a:off x="600356" y="2816209"/>
          <a:ext cx="2141551" cy="416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63" tIns="0" rIns="0" bIns="0" numCol="1" spcCol="1270" anchor="t" anchorCtr="0">
          <a:noAutofit/>
        </a:bodyPr>
        <a:lstStyle/>
        <a:p>
          <a:pPr marL="0" lvl="0" indent="0" algn="l" defTabSz="711200">
            <a:lnSpc>
              <a:spcPct val="90000"/>
            </a:lnSpc>
            <a:spcBef>
              <a:spcPct val="0"/>
            </a:spcBef>
            <a:spcAft>
              <a:spcPct val="35000"/>
            </a:spcAft>
            <a:buNone/>
          </a:pPr>
          <a:r>
            <a:rPr lang="en-GB" sz="1600" kern="1200" dirty="0">
              <a:latin typeface="Palatino Linotype" panose="02040502050505030304" pitchFamily="18" charset="0"/>
            </a:rPr>
            <a:t>Average rating ‘&gt;=3.5’.</a:t>
          </a:r>
          <a:endParaRPr lang="en-IN" sz="1600" kern="1200" dirty="0">
            <a:latin typeface="Palatino Linotype" panose="02040502050505030304" pitchFamily="18" charset="0"/>
          </a:endParaRPr>
        </a:p>
      </dsp:txBody>
      <dsp:txXfrm>
        <a:off x="600356" y="2816209"/>
        <a:ext cx="2141551" cy="4165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3CB97-16DC-4F0B-968B-5547FDF89AD6}">
      <dsp:nvSpPr>
        <dsp:cNvPr id="0" name=""/>
        <dsp:cNvSpPr/>
      </dsp:nvSpPr>
      <dsp:spPr>
        <a:xfrm>
          <a:off x="0" y="0"/>
          <a:ext cx="12071737"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9618C-787B-48FF-906B-4CB7CDBC9CED}">
      <dsp:nvSpPr>
        <dsp:cNvPr id="0" name=""/>
        <dsp:cNvSpPr/>
      </dsp:nvSpPr>
      <dsp:spPr>
        <a:xfrm>
          <a:off x="0" y="0"/>
          <a:ext cx="12071737" cy="54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These locations has  rating above 3.5 and also satisfy the price range of 1-3.</a:t>
          </a:r>
          <a:endParaRPr lang="en-IN" sz="2400" kern="1200" dirty="0"/>
        </a:p>
      </dsp:txBody>
      <dsp:txXfrm>
        <a:off x="0" y="0"/>
        <a:ext cx="12071737" cy="544052"/>
      </dsp:txXfrm>
    </dsp:sp>
    <dsp:sp modelId="{7F983A2A-A36A-47AF-BA69-98105127702B}">
      <dsp:nvSpPr>
        <dsp:cNvPr id="0" name=""/>
        <dsp:cNvSpPr/>
      </dsp:nvSpPr>
      <dsp:spPr>
        <a:xfrm>
          <a:off x="0" y="544052"/>
          <a:ext cx="12071737"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D1E25-9B1B-44C7-A712-85CBA9BE9001}">
      <dsp:nvSpPr>
        <dsp:cNvPr id="0" name=""/>
        <dsp:cNvSpPr/>
      </dsp:nvSpPr>
      <dsp:spPr>
        <a:xfrm>
          <a:off x="0" y="544052"/>
          <a:ext cx="12071737" cy="544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The higher rating indicate a good market of consumers availability and also has cost efficiency.</a:t>
          </a:r>
          <a:endParaRPr lang="en-IN" sz="2400" kern="1200"/>
        </a:p>
      </dsp:txBody>
      <dsp:txXfrm>
        <a:off x="0" y="544052"/>
        <a:ext cx="12071737" cy="5440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CC6D1-7C7A-40F6-B3E0-6DBE4E5ADDCD}">
      <dsp:nvSpPr>
        <dsp:cNvPr id="0" name=""/>
        <dsp:cNvSpPr/>
      </dsp:nvSpPr>
      <dsp:spPr>
        <a:xfrm>
          <a:off x="0" y="6995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Abu Dhabi</a:t>
          </a:r>
          <a:endParaRPr lang="en-IN" sz="1400" kern="1200"/>
        </a:p>
      </dsp:txBody>
      <dsp:txXfrm>
        <a:off x="15592" y="85550"/>
        <a:ext cx="1755489" cy="288225"/>
      </dsp:txXfrm>
    </dsp:sp>
    <dsp:sp modelId="{02201545-DF1E-493B-9FFB-68EDD1A4EDFA}">
      <dsp:nvSpPr>
        <dsp:cNvPr id="0" name=""/>
        <dsp:cNvSpPr/>
      </dsp:nvSpPr>
      <dsp:spPr>
        <a:xfrm>
          <a:off x="0" y="42968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Ankara</a:t>
          </a:r>
          <a:endParaRPr lang="en-IN" sz="1400" kern="1200"/>
        </a:p>
      </dsp:txBody>
      <dsp:txXfrm>
        <a:off x="15592" y="445280"/>
        <a:ext cx="1755489" cy="288225"/>
      </dsp:txXfrm>
    </dsp:sp>
    <dsp:sp modelId="{0D01C89D-6F3A-4FF8-AEF3-B63F85263653}">
      <dsp:nvSpPr>
        <dsp:cNvPr id="0" name=""/>
        <dsp:cNvSpPr/>
      </dsp:nvSpPr>
      <dsp:spPr>
        <a:xfrm>
          <a:off x="0" y="78941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Armidale</a:t>
          </a:r>
          <a:endParaRPr lang="en-IN" sz="1400" kern="1200"/>
        </a:p>
      </dsp:txBody>
      <dsp:txXfrm>
        <a:off x="15592" y="805010"/>
        <a:ext cx="1755489" cy="288225"/>
      </dsp:txXfrm>
    </dsp:sp>
    <dsp:sp modelId="{7661EE37-AC8A-43E5-8EC0-F17CF18E5459}">
      <dsp:nvSpPr>
        <dsp:cNvPr id="0" name=""/>
        <dsp:cNvSpPr/>
      </dsp:nvSpPr>
      <dsp:spPr>
        <a:xfrm>
          <a:off x="0" y="114914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dirty="0"/>
            <a:t>Auckland</a:t>
          </a:r>
          <a:endParaRPr lang="en-IN" sz="1400" kern="1200" dirty="0"/>
        </a:p>
      </dsp:txBody>
      <dsp:txXfrm>
        <a:off x="15592" y="1164740"/>
        <a:ext cx="1755489" cy="288225"/>
      </dsp:txXfrm>
    </dsp:sp>
    <dsp:sp modelId="{999CBD2D-4E93-4417-BA58-1EB4EA7F102E}">
      <dsp:nvSpPr>
        <dsp:cNvPr id="0" name=""/>
        <dsp:cNvSpPr/>
      </dsp:nvSpPr>
      <dsp:spPr>
        <a:xfrm>
          <a:off x="0" y="150887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Balingup</a:t>
          </a:r>
          <a:endParaRPr lang="en-IN" sz="1400" kern="1200"/>
        </a:p>
      </dsp:txBody>
      <dsp:txXfrm>
        <a:off x="15592" y="1524470"/>
        <a:ext cx="1755489" cy="288225"/>
      </dsp:txXfrm>
    </dsp:sp>
    <dsp:sp modelId="{B1A3A1AF-70C2-429A-9A35-A4557EECD5F8}">
      <dsp:nvSpPr>
        <dsp:cNvPr id="0" name=""/>
        <dsp:cNvSpPr/>
      </dsp:nvSpPr>
      <dsp:spPr>
        <a:xfrm>
          <a:off x="0" y="186860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Beechworth</a:t>
          </a:r>
          <a:endParaRPr lang="en-IN" sz="1400" kern="1200"/>
        </a:p>
      </dsp:txBody>
      <dsp:txXfrm>
        <a:off x="15592" y="1884200"/>
        <a:ext cx="1755489" cy="288225"/>
      </dsp:txXfrm>
    </dsp:sp>
    <dsp:sp modelId="{E5A3E52A-7E6E-4167-BE15-502749846399}">
      <dsp:nvSpPr>
        <dsp:cNvPr id="0" name=""/>
        <dsp:cNvSpPr/>
      </dsp:nvSpPr>
      <dsp:spPr>
        <a:xfrm>
          <a:off x="0" y="222833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Birmingham</a:t>
          </a:r>
          <a:endParaRPr lang="en-IN" sz="1400" kern="1200"/>
        </a:p>
      </dsp:txBody>
      <dsp:txXfrm>
        <a:off x="15592" y="2243930"/>
        <a:ext cx="1755489" cy="288225"/>
      </dsp:txXfrm>
    </dsp:sp>
    <dsp:sp modelId="{3FA9945C-B7F0-47F1-8246-F9BE47CC897A}">
      <dsp:nvSpPr>
        <dsp:cNvPr id="0" name=""/>
        <dsp:cNvSpPr/>
      </dsp:nvSpPr>
      <dsp:spPr>
        <a:xfrm>
          <a:off x="0" y="258806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Chatham-Kent</a:t>
          </a:r>
          <a:endParaRPr lang="en-IN" sz="1400" kern="1200"/>
        </a:p>
      </dsp:txBody>
      <dsp:txXfrm>
        <a:off x="15592" y="2603660"/>
        <a:ext cx="1755489" cy="288225"/>
      </dsp:txXfrm>
    </dsp:sp>
    <dsp:sp modelId="{8E8B7043-08BE-46E6-85E5-F1A18C9D6815}">
      <dsp:nvSpPr>
        <dsp:cNvPr id="0" name=""/>
        <dsp:cNvSpPr/>
      </dsp:nvSpPr>
      <dsp:spPr>
        <a:xfrm>
          <a:off x="0" y="294779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Consort</a:t>
          </a:r>
          <a:endParaRPr lang="en-IN" sz="1400" kern="1200"/>
        </a:p>
      </dsp:txBody>
      <dsp:txXfrm>
        <a:off x="15592" y="2963390"/>
        <a:ext cx="1755489" cy="288225"/>
      </dsp:txXfrm>
    </dsp:sp>
    <dsp:sp modelId="{724FD960-FC4E-4A55-B984-E136607515EC}">
      <dsp:nvSpPr>
        <dsp:cNvPr id="0" name=""/>
        <dsp:cNvSpPr/>
      </dsp:nvSpPr>
      <dsp:spPr>
        <a:xfrm>
          <a:off x="0" y="330752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Dicky Beach</a:t>
          </a:r>
          <a:endParaRPr lang="en-IN" sz="1400" kern="1200"/>
        </a:p>
      </dsp:txBody>
      <dsp:txXfrm>
        <a:off x="15592" y="3323120"/>
        <a:ext cx="1755489" cy="288225"/>
      </dsp:txXfrm>
    </dsp:sp>
    <dsp:sp modelId="{21DDFB06-AC09-4010-B3C0-DF071133877D}">
      <dsp:nvSpPr>
        <dsp:cNvPr id="0" name=""/>
        <dsp:cNvSpPr/>
      </dsp:nvSpPr>
      <dsp:spPr>
        <a:xfrm>
          <a:off x="0" y="366725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Doha</a:t>
          </a:r>
          <a:endParaRPr lang="en-IN" sz="1400" kern="1200"/>
        </a:p>
      </dsp:txBody>
      <dsp:txXfrm>
        <a:off x="15592" y="3682850"/>
        <a:ext cx="1755489" cy="288225"/>
      </dsp:txXfrm>
    </dsp:sp>
    <dsp:sp modelId="{7DF352DC-7021-412F-AE3B-30166E30136A}">
      <dsp:nvSpPr>
        <dsp:cNvPr id="0" name=""/>
        <dsp:cNvSpPr/>
      </dsp:nvSpPr>
      <dsp:spPr>
        <a:xfrm>
          <a:off x="0" y="4026988"/>
          <a:ext cx="1786673" cy="31940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baseline="0"/>
            <a:t>Dubai</a:t>
          </a:r>
          <a:endParaRPr lang="en-IN" sz="1400" kern="1200"/>
        </a:p>
      </dsp:txBody>
      <dsp:txXfrm>
        <a:off x="15592" y="4042580"/>
        <a:ext cx="1755489" cy="2882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11D4B-A450-4DD0-ACE5-FA299DD45C2E}">
      <dsp:nvSpPr>
        <dsp:cNvPr id="0" name=""/>
        <dsp:cNvSpPr/>
      </dsp:nvSpPr>
      <dsp:spPr>
        <a:xfrm rot="975779">
          <a:off x="3644734" y="2182219"/>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6C0E2-35C0-4BF5-B82E-490E19CB5619}">
      <dsp:nvSpPr>
        <dsp:cNvPr id="0" name=""/>
        <dsp:cNvSpPr/>
      </dsp:nvSpPr>
      <dsp:spPr>
        <a:xfrm rot="975779">
          <a:off x="3562179" y="2314517"/>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DD4D33-EC5A-4603-A7A4-F2918854243F}">
      <dsp:nvSpPr>
        <dsp:cNvPr id="0" name=""/>
        <dsp:cNvSpPr/>
      </dsp:nvSpPr>
      <dsp:spPr>
        <a:xfrm rot="975779">
          <a:off x="3463792" y="2429058"/>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D949BC-AEE8-42EF-885B-2E89D37B56BB}">
      <dsp:nvSpPr>
        <dsp:cNvPr id="0" name=""/>
        <dsp:cNvSpPr/>
      </dsp:nvSpPr>
      <dsp:spPr>
        <a:xfrm rot="975779">
          <a:off x="3581404" y="850735"/>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222B7-7E2F-45C6-9006-83562EEA2B5E}">
      <dsp:nvSpPr>
        <dsp:cNvPr id="0" name=""/>
        <dsp:cNvSpPr/>
      </dsp:nvSpPr>
      <dsp:spPr>
        <a:xfrm rot="975779">
          <a:off x="3707310" y="775708"/>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019EFE-3077-4918-91B4-6691681358C1}">
      <dsp:nvSpPr>
        <dsp:cNvPr id="0" name=""/>
        <dsp:cNvSpPr/>
      </dsp:nvSpPr>
      <dsp:spPr>
        <a:xfrm rot="1419135">
          <a:off x="3832838" y="700681"/>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6EBA8-AF36-43EA-841F-20B0634BE156}">
      <dsp:nvSpPr>
        <dsp:cNvPr id="0" name=""/>
        <dsp:cNvSpPr/>
      </dsp:nvSpPr>
      <dsp:spPr>
        <a:xfrm rot="975779">
          <a:off x="3958366" y="794937"/>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7E1080-3ED7-45B1-BDB2-01D528F19092}">
      <dsp:nvSpPr>
        <dsp:cNvPr id="0" name=""/>
        <dsp:cNvSpPr/>
      </dsp:nvSpPr>
      <dsp:spPr>
        <a:xfrm rot="975779">
          <a:off x="4084272" y="850735"/>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B3815-AA44-4E3A-B6E5-5F6419A8676F}">
      <dsp:nvSpPr>
        <dsp:cNvPr id="0" name=""/>
        <dsp:cNvSpPr/>
      </dsp:nvSpPr>
      <dsp:spPr>
        <a:xfrm rot="975779">
          <a:off x="3832838" y="858988"/>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E0CE1-AFDF-414A-84AE-31DF131AD27F}">
      <dsp:nvSpPr>
        <dsp:cNvPr id="0" name=""/>
        <dsp:cNvSpPr/>
      </dsp:nvSpPr>
      <dsp:spPr>
        <a:xfrm rot="975779">
          <a:off x="3832838" y="1017296"/>
          <a:ext cx="94240" cy="9424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AEA2E-215D-4237-B4EF-CC92BF8E902E}">
      <dsp:nvSpPr>
        <dsp:cNvPr id="0" name=""/>
        <dsp:cNvSpPr/>
      </dsp:nvSpPr>
      <dsp:spPr>
        <a:xfrm>
          <a:off x="502345" y="2430689"/>
          <a:ext cx="2421370" cy="54519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229"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latin typeface="Palatino Linotype" panose="02040502050505030304" pitchFamily="18" charset="0"/>
            </a:rPr>
            <a:t>Sum Of  Voter’s ‘&gt;1000’.</a:t>
          </a:r>
          <a:endParaRPr lang="en-IN" sz="1300" kern="1200" dirty="0">
            <a:latin typeface="Palatino Linotype" panose="02040502050505030304" pitchFamily="18" charset="0"/>
          </a:endParaRPr>
        </a:p>
      </dsp:txBody>
      <dsp:txXfrm>
        <a:off x="528959" y="2457303"/>
        <a:ext cx="2368142" cy="491970"/>
      </dsp:txXfrm>
    </dsp:sp>
    <dsp:sp modelId="{0BFD0388-9A6C-43E2-9F6C-1CEE6D061104}">
      <dsp:nvSpPr>
        <dsp:cNvPr id="0" name=""/>
        <dsp:cNvSpPr/>
      </dsp:nvSpPr>
      <dsp:spPr>
        <a:xfrm rot="900049">
          <a:off x="2709958" y="2432183"/>
          <a:ext cx="527567" cy="556160"/>
        </a:xfrm>
        <a:prstGeom prst="ellipse">
          <a:avLst/>
        </a:prstGeom>
        <a:blipFill rotWithShape="1">
          <a:blip xmlns:r="http://schemas.openxmlformats.org/officeDocument/2006/relationships" r:embed="rId1"/>
          <a:srcRect/>
          <a:stretch>
            <a:fillRect l="-14000" r="-1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194C0E-BB5F-465B-94E1-DE307E858C33}">
      <dsp:nvSpPr>
        <dsp:cNvPr id="0" name=""/>
        <dsp:cNvSpPr/>
      </dsp:nvSpPr>
      <dsp:spPr>
        <a:xfrm>
          <a:off x="1330536" y="1371600"/>
          <a:ext cx="2238661" cy="4953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0229"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latin typeface="Palatino Linotype" panose="02040502050505030304" pitchFamily="18" charset="0"/>
            </a:rPr>
            <a:t>Average rating ‘&gt;4.3’.</a:t>
          </a:r>
          <a:endParaRPr lang="en-IN" sz="1300" kern="1200" dirty="0">
            <a:latin typeface="Palatino Linotype" panose="02040502050505030304" pitchFamily="18" charset="0"/>
          </a:endParaRPr>
        </a:p>
      </dsp:txBody>
      <dsp:txXfrm>
        <a:off x="1354715" y="1395779"/>
        <a:ext cx="2190303" cy="446948"/>
      </dsp:txXfrm>
    </dsp:sp>
    <dsp:sp modelId="{EE621D67-7706-4603-9B7C-7B55A3DCDD0D}">
      <dsp:nvSpPr>
        <dsp:cNvPr id="0" name=""/>
        <dsp:cNvSpPr/>
      </dsp:nvSpPr>
      <dsp:spPr>
        <a:xfrm rot="975779">
          <a:off x="3560205" y="1358478"/>
          <a:ext cx="545265" cy="570795"/>
        </a:xfrm>
        <a:prstGeom prst="ellipse">
          <a:avLst/>
        </a:prstGeom>
        <a:blipFill rotWithShape="1">
          <a:blip xmlns:r="http://schemas.openxmlformats.org/officeDocument/2006/relationships" r:embed="rId1"/>
          <a:srcRect/>
          <a:stretch>
            <a:fillRect l="-3000" r="-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C9D7-5B55-46CA-A497-D80ADFBACE9A}">
      <dsp:nvSpPr>
        <dsp:cNvPr id="0" name=""/>
        <dsp:cNvSpPr/>
      </dsp:nvSpPr>
      <dsp:spPr>
        <a:xfrm>
          <a:off x="600795" y="0"/>
          <a:ext cx="5668664" cy="242354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A64FC-2643-46B7-98B4-BDDD362327CC}">
      <dsp:nvSpPr>
        <dsp:cNvPr id="0" name=""/>
        <dsp:cNvSpPr/>
      </dsp:nvSpPr>
      <dsp:spPr>
        <a:xfrm>
          <a:off x="7163" y="727062"/>
          <a:ext cx="2146589" cy="96941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data was cleaned of missing values and replaced date column sign ‘_’  with ‘-’ for getting year. </a:t>
          </a:r>
        </a:p>
      </dsp:txBody>
      <dsp:txXfrm>
        <a:off x="54486" y="774385"/>
        <a:ext cx="2051943" cy="874770"/>
      </dsp:txXfrm>
    </dsp:sp>
    <dsp:sp modelId="{56D44FDB-47F1-4FEE-8465-37689FB2E81D}">
      <dsp:nvSpPr>
        <dsp:cNvPr id="0" name=""/>
        <dsp:cNvSpPr/>
      </dsp:nvSpPr>
      <dsp:spPr>
        <a:xfrm>
          <a:off x="2261213" y="727062"/>
          <a:ext cx="2146589" cy="96941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Unified the price with currency abbreviation/symbol into a customised column.</a:t>
          </a:r>
        </a:p>
      </dsp:txBody>
      <dsp:txXfrm>
        <a:off x="2308536" y="774385"/>
        <a:ext cx="2051943" cy="874770"/>
      </dsp:txXfrm>
    </dsp:sp>
    <dsp:sp modelId="{C9CF0980-880E-40AF-9414-F0FFC65E3002}">
      <dsp:nvSpPr>
        <dsp:cNvPr id="0" name=""/>
        <dsp:cNvSpPr/>
      </dsp:nvSpPr>
      <dsp:spPr>
        <a:xfrm>
          <a:off x="4515263" y="727062"/>
          <a:ext cx="2146589" cy="96941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The name of the country was introduced according to country for better cross - reference.</a:t>
          </a:r>
        </a:p>
      </dsp:txBody>
      <dsp:txXfrm>
        <a:off x="4562586" y="774385"/>
        <a:ext cx="2051943" cy="8747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3879E-856B-442F-B0F6-A79E79AD6BA3}">
      <dsp:nvSpPr>
        <dsp:cNvPr id="0" name=""/>
        <dsp:cNvSpPr/>
      </dsp:nvSpPr>
      <dsp:spPr>
        <a:xfrm>
          <a:off x="0" y="625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solidFill>
                <a:schemeClr val="accent5">
                  <a:lumMod val="50000"/>
                </a:schemeClr>
              </a:solidFill>
              <a:latin typeface="Palatino Linotype" panose="02040502050505030304" pitchFamily="18" charset="0"/>
            </a:rPr>
            <a:t>Desserts, Bar Food</a:t>
          </a:r>
        </a:p>
      </dsp:txBody>
      <dsp:txXfrm>
        <a:off x="14621" y="77195"/>
        <a:ext cx="2454034" cy="270278"/>
      </dsp:txXfrm>
    </dsp:sp>
    <dsp:sp modelId="{1707E464-5D3C-4006-A1F0-13E7457FB1AE}">
      <dsp:nvSpPr>
        <dsp:cNvPr id="0" name=""/>
        <dsp:cNvSpPr/>
      </dsp:nvSpPr>
      <dsp:spPr>
        <a:xfrm>
          <a:off x="0" y="4081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Desserts, Bí-rek</a:t>
          </a:r>
        </a:p>
      </dsp:txBody>
      <dsp:txXfrm>
        <a:off x="14621" y="422795"/>
        <a:ext cx="2454034" cy="270278"/>
      </dsp:txXfrm>
    </dsp:sp>
    <dsp:sp modelId="{E3DCAB32-005C-469A-989C-268C4DB33751}">
      <dsp:nvSpPr>
        <dsp:cNvPr id="0" name=""/>
        <dsp:cNvSpPr/>
      </dsp:nvSpPr>
      <dsp:spPr>
        <a:xfrm>
          <a:off x="0" y="7537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Hawaiian</a:t>
          </a:r>
        </a:p>
      </dsp:txBody>
      <dsp:txXfrm>
        <a:off x="14621" y="768395"/>
        <a:ext cx="2454034" cy="270278"/>
      </dsp:txXfrm>
    </dsp:sp>
    <dsp:sp modelId="{0D419094-6B4F-4F30-81FF-8C442BE38669}">
      <dsp:nvSpPr>
        <dsp:cNvPr id="0" name=""/>
        <dsp:cNvSpPr/>
      </dsp:nvSpPr>
      <dsp:spPr>
        <a:xfrm>
          <a:off x="0" y="10993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Hawaiian, Seafood</a:t>
          </a:r>
        </a:p>
      </dsp:txBody>
      <dsp:txXfrm>
        <a:off x="14621" y="1113995"/>
        <a:ext cx="2454034" cy="270278"/>
      </dsp:txXfrm>
    </dsp:sp>
    <dsp:sp modelId="{1ECDB5AB-AB2F-4730-8C79-0552A257B6B5}">
      <dsp:nvSpPr>
        <dsp:cNvPr id="0" name=""/>
        <dsp:cNvSpPr/>
      </dsp:nvSpPr>
      <dsp:spPr>
        <a:xfrm>
          <a:off x="0" y="14449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Hawaiian, Seafood, Steak</a:t>
          </a:r>
        </a:p>
      </dsp:txBody>
      <dsp:txXfrm>
        <a:off x="14621" y="1459595"/>
        <a:ext cx="2454034" cy="270278"/>
      </dsp:txXfrm>
    </dsp:sp>
    <dsp:sp modelId="{F0215411-E3C9-43D9-9ACE-040A4B649B86}">
      <dsp:nvSpPr>
        <dsp:cNvPr id="0" name=""/>
        <dsp:cNvSpPr/>
      </dsp:nvSpPr>
      <dsp:spPr>
        <a:xfrm>
          <a:off x="0" y="17905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Indian, Continental</a:t>
          </a:r>
        </a:p>
      </dsp:txBody>
      <dsp:txXfrm>
        <a:off x="14621" y="1805195"/>
        <a:ext cx="2454034" cy="270278"/>
      </dsp:txXfrm>
    </dsp:sp>
    <dsp:sp modelId="{0C1CFD6B-685E-4B93-9827-B2C92DB4CF1C}">
      <dsp:nvSpPr>
        <dsp:cNvPr id="0" name=""/>
        <dsp:cNvSpPr/>
      </dsp:nvSpPr>
      <dsp:spPr>
        <a:xfrm>
          <a:off x="0" y="21361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Indian, Rajasthani</a:t>
          </a:r>
        </a:p>
      </dsp:txBody>
      <dsp:txXfrm>
        <a:off x="14621" y="2150795"/>
        <a:ext cx="2454034" cy="270278"/>
      </dsp:txXfrm>
    </dsp:sp>
    <dsp:sp modelId="{4DA57FD5-7289-4185-B35A-648054CBD72A}">
      <dsp:nvSpPr>
        <dsp:cNvPr id="0" name=""/>
        <dsp:cNvSpPr/>
      </dsp:nvSpPr>
      <dsp:spPr>
        <a:xfrm>
          <a:off x="0" y="24817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International, Italian, Southern</a:t>
          </a:r>
        </a:p>
      </dsp:txBody>
      <dsp:txXfrm>
        <a:off x="14621" y="2496395"/>
        <a:ext cx="2454034" cy="270278"/>
      </dsp:txXfrm>
    </dsp:sp>
    <dsp:sp modelId="{8748075A-2ADE-4E35-BB77-69EF549FBE54}">
      <dsp:nvSpPr>
        <dsp:cNvPr id="0" name=""/>
        <dsp:cNvSpPr/>
      </dsp:nvSpPr>
      <dsp:spPr>
        <a:xfrm>
          <a:off x="0" y="28273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Italian, Deli</a:t>
          </a:r>
        </a:p>
      </dsp:txBody>
      <dsp:txXfrm>
        <a:off x="14621" y="2841995"/>
        <a:ext cx="2454034" cy="270278"/>
      </dsp:txXfrm>
    </dsp:sp>
    <dsp:sp modelId="{44594257-E817-4356-BA24-102F4B3C8E38}">
      <dsp:nvSpPr>
        <dsp:cNvPr id="0" name=""/>
        <dsp:cNvSpPr/>
      </dsp:nvSpPr>
      <dsp:spPr>
        <a:xfrm>
          <a:off x="0" y="31729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Latin American, Mexican, Southwestern</a:t>
          </a:r>
        </a:p>
      </dsp:txBody>
      <dsp:txXfrm>
        <a:off x="14621" y="3187595"/>
        <a:ext cx="2454034" cy="270278"/>
      </dsp:txXfrm>
    </dsp:sp>
    <dsp:sp modelId="{897EBCC2-A704-4994-9F17-C4ED0BC72371}">
      <dsp:nvSpPr>
        <dsp:cNvPr id="0" name=""/>
        <dsp:cNvSpPr/>
      </dsp:nvSpPr>
      <dsp:spPr>
        <a:xfrm>
          <a:off x="0" y="35185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Mexican, Vegetarian</a:t>
          </a:r>
        </a:p>
      </dsp:txBody>
      <dsp:txXfrm>
        <a:off x="14621" y="3533195"/>
        <a:ext cx="2454034" cy="270278"/>
      </dsp:txXfrm>
    </dsp:sp>
    <dsp:sp modelId="{752ECF42-E97A-4289-AABD-1A260B1C5423}">
      <dsp:nvSpPr>
        <dsp:cNvPr id="0" name=""/>
        <dsp:cNvSpPr/>
      </dsp:nvSpPr>
      <dsp:spPr>
        <a:xfrm>
          <a:off x="0" y="38641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New American, Tapas</a:t>
          </a:r>
        </a:p>
      </dsp:txBody>
      <dsp:txXfrm>
        <a:off x="14621" y="3878795"/>
        <a:ext cx="2454034" cy="270278"/>
      </dsp:txXfrm>
    </dsp:sp>
    <dsp:sp modelId="{A51FEC1F-DF3A-4517-81A7-920577569BBF}">
      <dsp:nvSpPr>
        <dsp:cNvPr id="0" name=""/>
        <dsp:cNvSpPr/>
      </dsp:nvSpPr>
      <dsp:spPr>
        <a:xfrm>
          <a:off x="0" y="42097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Pub Food</a:t>
          </a:r>
        </a:p>
      </dsp:txBody>
      <dsp:txXfrm>
        <a:off x="14621" y="4224395"/>
        <a:ext cx="2454034" cy="270278"/>
      </dsp:txXfrm>
    </dsp:sp>
    <dsp:sp modelId="{D60BDDBE-8A0C-4EA2-A9A6-3D703BE29682}">
      <dsp:nvSpPr>
        <dsp:cNvPr id="0" name=""/>
        <dsp:cNvSpPr/>
      </dsp:nvSpPr>
      <dsp:spPr>
        <a:xfrm>
          <a:off x="0" y="4555374"/>
          <a:ext cx="2483276" cy="29952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a:solidFill>
                <a:schemeClr val="accent5">
                  <a:lumMod val="50000"/>
                </a:schemeClr>
              </a:solidFill>
              <a:latin typeface="Palatino Linotype" panose="02040502050505030304" pitchFamily="18" charset="0"/>
            </a:rPr>
            <a:t>World Cuisine, Patisserie, Cafe</a:t>
          </a:r>
        </a:p>
      </dsp:txBody>
      <dsp:txXfrm>
        <a:off x="14621" y="4569995"/>
        <a:ext cx="2454034" cy="2702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D3872-1FD9-47B7-AB4C-2880B8FC7F7D}">
      <dsp:nvSpPr>
        <dsp:cNvPr id="0" name=""/>
        <dsp:cNvSpPr/>
      </dsp:nvSpPr>
      <dsp:spPr>
        <a:xfrm>
          <a:off x="0" y="634"/>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chemeClr val="accent5">
                  <a:lumMod val="75000"/>
                </a:schemeClr>
              </a:solidFill>
              <a:latin typeface="Palatino Linotype" panose="02040502050505030304" pitchFamily="18" charset="0"/>
            </a:rPr>
            <a:t>American, Asian, Burger</a:t>
          </a:r>
        </a:p>
      </dsp:txBody>
      <dsp:txXfrm>
        <a:off x="13554" y="14188"/>
        <a:ext cx="2456168" cy="250544"/>
      </dsp:txXfrm>
    </dsp:sp>
    <dsp:sp modelId="{43EC9875-5CC2-401B-8088-DF8ADD8FE2C6}">
      <dsp:nvSpPr>
        <dsp:cNvPr id="0" name=""/>
        <dsp:cNvSpPr/>
      </dsp:nvSpPr>
      <dsp:spPr>
        <a:xfrm>
          <a:off x="0" y="291182"/>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American, BBQ, Sandwich</a:t>
          </a:r>
        </a:p>
      </dsp:txBody>
      <dsp:txXfrm>
        <a:off x="13554" y="304736"/>
        <a:ext cx="2456168" cy="250544"/>
      </dsp:txXfrm>
    </dsp:sp>
    <dsp:sp modelId="{D86AB633-4538-438A-B244-F57C723B5892}">
      <dsp:nvSpPr>
        <dsp:cNvPr id="0" name=""/>
        <dsp:cNvSpPr/>
      </dsp:nvSpPr>
      <dsp:spPr>
        <a:xfrm>
          <a:off x="0" y="581729"/>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solidFill>
                <a:schemeClr val="accent5">
                  <a:lumMod val="75000"/>
                </a:schemeClr>
              </a:solidFill>
              <a:latin typeface="Palatino Linotype" panose="02040502050505030304" pitchFamily="18" charset="0"/>
            </a:rPr>
            <a:t>American, Desserts</a:t>
          </a:r>
        </a:p>
      </dsp:txBody>
      <dsp:txXfrm>
        <a:off x="13554" y="595283"/>
        <a:ext cx="2456168" cy="250544"/>
      </dsp:txXfrm>
    </dsp:sp>
    <dsp:sp modelId="{4FABFEDF-9AFE-43FA-9A94-0E93B8C9AFD1}">
      <dsp:nvSpPr>
        <dsp:cNvPr id="0" name=""/>
        <dsp:cNvSpPr/>
      </dsp:nvSpPr>
      <dsp:spPr>
        <a:xfrm>
          <a:off x="0" y="872277"/>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American, Desserts, Steak</a:t>
          </a:r>
        </a:p>
      </dsp:txBody>
      <dsp:txXfrm>
        <a:off x="13554" y="885831"/>
        <a:ext cx="2456168" cy="250544"/>
      </dsp:txXfrm>
    </dsp:sp>
    <dsp:sp modelId="{42C8BA66-C786-4C73-91CB-323CFBC00548}">
      <dsp:nvSpPr>
        <dsp:cNvPr id="0" name=""/>
        <dsp:cNvSpPr/>
      </dsp:nvSpPr>
      <dsp:spPr>
        <a:xfrm>
          <a:off x="0" y="1162824"/>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American, Sandwich, Salad</a:t>
          </a:r>
        </a:p>
      </dsp:txBody>
      <dsp:txXfrm>
        <a:off x="13554" y="1176378"/>
        <a:ext cx="2456168" cy="250544"/>
      </dsp:txXfrm>
    </dsp:sp>
    <dsp:sp modelId="{9ACC3F4A-202D-41C8-BB02-D89560279202}">
      <dsp:nvSpPr>
        <dsp:cNvPr id="0" name=""/>
        <dsp:cNvSpPr/>
      </dsp:nvSpPr>
      <dsp:spPr>
        <a:xfrm>
          <a:off x="0" y="1453372"/>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American, Sandwich, Tea</a:t>
          </a:r>
        </a:p>
      </dsp:txBody>
      <dsp:txXfrm>
        <a:off x="13554" y="1466926"/>
        <a:ext cx="2456168" cy="250544"/>
      </dsp:txXfrm>
    </dsp:sp>
    <dsp:sp modelId="{C0010F37-C944-4D27-ACAE-28EAF574E30D}">
      <dsp:nvSpPr>
        <dsp:cNvPr id="0" name=""/>
        <dsp:cNvSpPr/>
      </dsp:nvSpPr>
      <dsp:spPr>
        <a:xfrm>
          <a:off x="0" y="1743919"/>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American, Seafood, Sushi</a:t>
          </a:r>
        </a:p>
      </dsp:txBody>
      <dsp:txXfrm>
        <a:off x="13554" y="1757473"/>
        <a:ext cx="2456168" cy="250544"/>
      </dsp:txXfrm>
    </dsp:sp>
    <dsp:sp modelId="{867F3563-53D1-4C06-B9F8-10B566BD14E3}">
      <dsp:nvSpPr>
        <dsp:cNvPr id="0" name=""/>
        <dsp:cNvSpPr/>
      </dsp:nvSpPr>
      <dsp:spPr>
        <a:xfrm>
          <a:off x="0" y="2034467"/>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American, Southern, Southwestern</a:t>
          </a:r>
        </a:p>
      </dsp:txBody>
      <dsp:txXfrm>
        <a:off x="13554" y="2048021"/>
        <a:ext cx="2456168" cy="250544"/>
      </dsp:txXfrm>
    </dsp:sp>
    <dsp:sp modelId="{11217943-F60B-40C9-8FC2-941379FE17A3}">
      <dsp:nvSpPr>
        <dsp:cNvPr id="0" name=""/>
        <dsp:cNvSpPr/>
      </dsp:nvSpPr>
      <dsp:spPr>
        <a:xfrm>
          <a:off x="0" y="2325014"/>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BBQ, Burger, Desserts</a:t>
          </a:r>
        </a:p>
      </dsp:txBody>
      <dsp:txXfrm>
        <a:off x="13554" y="2338568"/>
        <a:ext cx="2456168" cy="250544"/>
      </dsp:txXfrm>
    </dsp:sp>
    <dsp:sp modelId="{BF298002-F8F4-4389-83AE-96920A88620B}">
      <dsp:nvSpPr>
        <dsp:cNvPr id="0" name=""/>
        <dsp:cNvSpPr/>
      </dsp:nvSpPr>
      <dsp:spPr>
        <a:xfrm>
          <a:off x="0" y="2615562"/>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BBQ, Caribbean, Seafood</a:t>
          </a:r>
        </a:p>
      </dsp:txBody>
      <dsp:txXfrm>
        <a:off x="13554" y="2629116"/>
        <a:ext cx="2456168" cy="250544"/>
      </dsp:txXfrm>
    </dsp:sp>
    <dsp:sp modelId="{FCF21BB7-BCC0-44E5-83C3-B87CA157509B}">
      <dsp:nvSpPr>
        <dsp:cNvPr id="0" name=""/>
        <dsp:cNvSpPr/>
      </dsp:nvSpPr>
      <dsp:spPr>
        <a:xfrm>
          <a:off x="0" y="2906109"/>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Brazilian, Steak</a:t>
          </a:r>
        </a:p>
      </dsp:txBody>
      <dsp:txXfrm>
        <a:off x="13554" y="2919663"/>
        <a:ext cx="2456168" cy="250544"/>
      </dsp:txXfrm>
    </dsp:sp>
    <dsp:sp modelId="{697A891F-95B2-4D3B-B23A-F22F59D322E7}">
      <dsp:nvSpPr>
        <dsp:cNvPr id="0" name=""/>
        <dsp:cNvSpPr/>
      </dsp:nvSpPr>
      <dsp:spPr>
        <a:xfrm>
          <a:off x="0" y="3196657"/>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Breakfast, Mexican</a:t>
          </a:r>
        </a:p>
      </dsp:txBody>
      <dsp:txXfrm>
        <a:off x="13554" y="3210211"/>
        <a:ext cx="2456168" cy="250544"/>
      </dsp:txXfrm>
    </dsp:sp>
    <dsp:sp modelId="{6F681A80-A08F-471D-96C4-92A19862BD25}">
      <dsp:nvSpPr>
        <dsp:cNvPr id="0" name=""/>
        <dsp:cNvSpPr/>
      </dsp:nvSpPr>
      <dsp:spPr>
        <a:xfrm>
          <a:off x="0" y="3487204"/>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British, Bar Food, Sandwich</a:t>
          </a:r>
        </a:p>
      </dsp:txBody>
      <dsp:txXfrm>
        <a:off x="13554" y="3500758"/>
        <a:ext cx="2456168" cy="250544"/>
      </dsp:txXfrm>
    </dsp:sp>
    <dsp:sp modelId="{FDD3AF5B-AC84-4BE3-B8BF-D4D368FD7354}">
      <dsp:nvSpPr>
        <dsp:cNvPr id="0" name=""/>
        <dsp:cNvSpPr/>
      </dsp:nvSpPr>
      <dsp:spPr>
        <a:xfrm>
          <a:off x="0" y="3777752"/>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Burger, Bar Food, Steak</a:t>
          </a:r>
        </a:p>
      </dsp:txBody>
      <dsp:txXfrm>
        <a:off x="13554" y="3791306"/>
        <a:ext cx="2456168" cy="250544"/>
      </dsp:txXfrm>
    </dsp:sp>
    <dsp:sp modelId="{07817086-6A68-481C-87EE-A7DC4767B422}">
      <dsp:nvSpPr>
        <dsp:cNvPr id="0" name=""/>
        <dsp:cNvSpPr/>
      </dsp:nvSpPr>
      <dsp:spPr>
        <a:xfrm>
          <a:off x="0" y="4068299"/>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Burger, Sandwich, Seafood</a:t>
          </a:r>
        </a:p>
      </dsp:txBody>
      <dsp:txXfrm>
        <a:off x="13554" y="4081853"/>
        <a:ext cx="2456168" cy="250544"/>
      </dsp:txXfrm>
    </dsp:sp>
    <dsp:sp modelId="{F18B229C-69F9-474F-82F2-BD4F0E58BBBD}">
      <dsp:nvSpPr>
        <dsp:cNvPr id="0" name=""/>
        <dsp:cNvSpPr/>
      </dsp:nvSpPr>
      <dsp:spPr>
        <a:xfrm>
          <a:off x="0" y="4358847"/>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Cajun</a:t>
          </a:r>
        </a:p>
      </dsp:txBody>
      <dsp:txXfrm>
        <a:off x="13554" y="4372401"/>
        <a:ext cx="2456168" cy="250544"/>
      </dsp:txXfrm>
    </dsp:sp>
    <dsp:sp modelId="{64C67470-ADDE-427B-8510-FD3E4097C511}">
      <dsp:nvSpPr>
        <dsp:cNvPr id="0" name=""/>
        <dsp:cNvSpPr/>
      </dsp:nvSpPr>
      <dsp:spPr>
        <a:xfrm>
          <a:off x="0" y="4649394"/>
          <a:ext cx="2483276" cy="27765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accent5">
                  <a:lumMod val="75000"/>
                </a:schemeClr>
              </a:solidFill>
              <a:latin typeface="Palatino Linotype" panose="02040502050505030304" pitchFamily="18" charset="0"/>
            </a:rPr>
            <a:t>Cuban, Spanish</a:t>
          </a:r>
        </a:p>
      </dsp:txBody>
      <dsp:txXfrm>
        <a:off x="13554" y="4662948"/>
        <a:ext cx="2456168" cy="25054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CD53A-57E1-49B2-92D6-82E1C7801685}">
      <dsp:nvSpPr>
        <dsp:cNvPr id="0" name=""/>
        <dsp:cNvSpPr/>
      </dsp:nvSpPr>
      <dsp:spPr>
        <a:xfrm>
          <a:off x="0" y="2902"/>
          <a:ext cx="6985520" cy="1915417"/>
        </a:xfrm>
        <a:prstGeom prst="rect">
          <a:avLst/>
        </a:prstGeom>
        <a:gradFill rotWithShape="0">
          <a:gsLst>
            <a:gs pos="0">
              <a:schemeClr val="lt1">
                <a:hueOff val="0"/>
                <a:satOff val="0"/>
                <a:lumOff val="0"/>
                <a:alphaOff val="0"/>
                <a:tint val="94000"/>
                <a:satMod val="100000"/>
                <a:lumMod val="108000"/>
              </a:schemeClr>
            </a:gs>
            <a:gs pos="50000">
              <a:schemeClr val="lt1">
                <a:hueOff val="0"/>
                <a:satOff val="0"/>
                <a:lumOff val="0"/>
                <a:alphaOff val="0"/>
                <a:tint val="98000"/>
                <a:shade val="100000"/>
                <a:satMod val="100000"/>
                <a:lumMod val="100000"/>
              </a:schemeClr>
            </a:gs>
            <a:gs pos="100000">
              <a:schemeClr val="l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baseline="0" dirty="0">
              <a:latin typeface="Palatino Linotype" panose="02040502050505030304" pitchFamily="18" charset="0"/>
            </a:rPr>
            <a:t>In this visualized data we can see the current number of restaurant, average of voters and their ratings, city rating, highest rated cuisines and who are the biggest competitors for </a:t>
          </a:r>
          <a:r>
            <a:rPr lang="en-US" sz="1800" kern="1200" baseline="0" dirty="0" err="1">
              <a:latin typeface="Palatino Linotype" panose="02040502050505030304" pitchFamily="18" charset="0"/>
            </a:rPr>
            <a:t>zomato</a:t>
          </a:r>
          <a:r>
            <a:rPr lang="en-US" sz="1800" kern="1200" baseline="0" dirty="0">
              <a:latin typeface="Palatino Linotype" panose="02040502050505030304" pitchFamily="18" charset="0"/>
            </a:rPr>
            <a:t>.</a:t>
          </a:r>
          <a:endParaRPr lang="en-IN" sz="1800" kern="1200" dirty="0">
            <a:latin typeface="Palatino Linotype" panose="02040502050505030304" pitchFamily="18" charset="0"/>
          </a:endParaRPr>
        </a:p>
      </dsp:txBody>
      <dsp:txXfrm>
        <a:off x="0" y="2902"/>
        <a:ext cx="6985520" cy="1915417"/>
      </dsp:txXfrm>
    </dsp:sp>
    <dsp:sp modelId="{E1E5C73F-95D8-4056-BC13-CF131CC0FD93}">
      <dsp:nvSpPr>
        <dsp:cNvPr id="0" name=""/>
        <dsp:cNvSpPr/>
      </dsp:nvSpPr>
      <dsp:spPr>
        <a:xfrm>
          <a:off x="0" y="2014091"/>
          <a:ext cx="6985520" cy="1915417"/>
        </a:xfrm>
        <a:prstGeom prst="rect">
          <a:avLst/>
        </a:prstGeom>
        <a:gradFill rotWithShape="0">
          <a:gsLst>
            <a:gs pos="0">
              <a:schemeClr val="lt1">
                <a:hueOff val="0"/>
                <a:satOff val="0"/>
                <a:lumOff val="0"/>
                <a:alphaOff val="0"/>
                <a:tint val="94000"/>
                <a:satMod val="100000"/>
                <a:lumMod val="108000"/>
              </a:schemeClr>
            </a:gs>
            <a:gs pos="50000">
              <a:schemeClr val="lt1">
                <a:hueOff val="0"/>
                <a:satOff val="0"/>
                <a:lumOff val="0"/>
                <a:alphaOff val="0"/>
                <a:tint val="98000"/>
                <a:shade val="100000"/>
                <a:satMod val="100000"/>
                <a:lumMod val="100000"/>
              </a:schemeClr>
            </a:gs>
            <a:gs pos="100000">
              <a:schemeClr val="l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baseline="0">
              <a:latin typeface="Palatino Linotype" panose="02040502050505030304" pitchFamily="18" charset="0"/>
            </a:rPr>
            <a:t>This dashboard can used to see different scenarios of cuisine and the cost along with the highest rated restaurant to help decide the location for expansion and the chances of success.</a:t>
          </a:r>
          <a:endParaRPr lang="en-IN" sz="1800" kern="1200">
            <a:latin typeface="Palatino Linotype" panose="02040502050505030304" pitchFamily="18" charset="0"/>
          </a:endParaRPr>
        </a:p>
      </dsp:txBody>
      <dsp:txXfrm>
        <a:off x="0" y="2014091"/>
        <a:ext cx="6985520" cy="1915417"/>
      </dsp:txXfrm>
    </dsp:sp>
    <dsp:sp modelId="{E70023EE-E9E3-4B23-B14B-0F2A1585D896}">
      <dsp:nvSpPr>
        <dsp:cNvPr id="0" name=""/>
        <dsp:cNvSpPr/>
      </dsp:nvSpPr>
      <dsp:spPr>
        <a:xfrm>
          <a:off x="0" y="4025279"/>
          <a:ext cx="6985520" cy="1915417"/>
        </a:xfrm>
        <a:prstGeom prst="rect">
          <a:avLst/>
        </a:prstGeom>
        <a:gradFill rotWithShape="0">
          <a:gsLst>
            <a:gs pos="0">
              <a:schemeClr val="lt1">
                <a:hueOff val="0"/>
                <a:satOff val="0"/>
                <a:lumOff val="0"/>
                <a:alphaOff val="0"/>
                <a:tint val="94000"/>
                <a:satMod val="100000"/>
                <a:lumMod val="108000"/>
              </a:schemeClr>
            </a:gs>
            <a:gs pos="50000">
              <a:schemeClr val="lt1">
                <a:hueOff val="0"/>
                <a:satOff val="0"/>
                <a:lumOff val="0"/>
                <a:alphaOff val="0"/>
                <a:tint val="98000"/>
                <a:shade val="100000"/>
                <a:satMod val="100000"/>
                <a:lumMod val="100000"/>
              </a:schemeClr>
            </a:gs>
            <a:gs pos="100000">
              <a:schemeClr val="l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baseline="0">
              <a:latin typeface="Palatino Linotype" panose="02040502050505030304" pitchFamily="18" charset="0"/>
            </a:rPr>
            <a:t>The filters present can be used to visualize year wise data, also country wise, whether they have online delivery or table booking system ongoing or in which price range are the response and rating are higher.</a:t>
          </a:r>
          <a:endParaRPr lang="en-IN" sz="1800" kern="1200">
            <a:latin typeface="Palatino Linotype" panose="02040502050505030304" pitchFamily="18" charset="0"/>
          </a:endParaRPr>
        </a:p>
      </dsp:txBody>
      <dsp:txXfrm>
        <a:off x="0" y="4025279"/>
        <a:ext cx="6985520" cy="191541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B7CFF-E9C8-4AF8-98DD-30D6F8A8C290}">
      <dsp:nvSpPr>
        <dsp:cNvPr id="0" name=""/>
        <dsp:cNvSpPr/>
      </dsp:nvSpPr>
      <dsp:spPr>
        <a:xfrm>
          <a:off x="0" y="3261"/>
          <a:ext cx="760308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9A39B3-D5EE-4C75-8C6F-CF9DCE68FD6E}">
      <dsp:nvSpPr>
        <dsp:cNvPr id="0" name=""/>
        <dsp:cNvSpPr/>
      </dsp:nvSpPr>
      <dsp:spPr>
        <a:xfrm>
          <a:off x="0" y="3261"/>
          <a:ext cx="7603080" cy="111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u="sng" kern="1200" baseline="0" dirty="0"/>
            <a:t>Data cleaning </a:t>
          </a:r>
          <a:r>
            <a:rPr lang="en-US" sz="1900" kern="1200" baseline="0" dirty="0"/>
            <a:t>– Deleted missing values data rows as it was less than 5% of the data and removed duplicates to ensure data accuracy.</a:t>
          </a:r>
          <a:endParaRPr lang="en-IN" sz="1900" kern="1200" dirty="0"/>
        </a:p>
      </dsp:txBody>
      <dsp:txXfrm>
        <a:off x="0" y="3261"/>
        <a:ext cx="7603080" cy="1112117"/>
      </dsp:txXfrm>
    </dsp:sp>
    <dsp:sp modelId="{BEAFC75F-DF82-4CB2-8970-950F8CF35D0B}">
      <dsp:nvSpPr>
        <dsp:cNvPr id="0" name=""/>
        <dsp:cNvSpPr/>
      </dsp:nvSpPr>
      <dsp:spPr>
        <a:xfrm>
          <a:off x="0" y="1115378"/>
          <a:ext cx="7603080" cy="0"/>
        </a:xfrm>
        <a:prstGeom prst="line">
          <a:avLst/>
        </a:prstGeom>
        <a:solidFill>
          <a:schemeClr val="accent4">
            <a:hueOff val="-197883"/>
            <a:satOff val="-1138"/>
            <a:lumOff val="-902"/>
            <a:alphaOff val="0"/>
          </a:schemeClr>
        </a:solidFill>
        <a:ln w="15875" cap="flat" cmpd="sng" algn="ctr">
          <a:solidFill>
            <a:schemeClr val="accent4">
              <a:hueOff val="-197883"/>
              <a:satOff val="-1138"/>
              <a:lumOff val="-9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5C74CB-4CC4-4B09-93D3-3821CBA9E307}">
      <dsp:nvSpPr>
        <dsp:cNvPr id="0" name=""/>
        <dsp:cNvSpPr/>
      </dsp:nvSpPr>
      <dsp:spPr>
        <a:xfrm>
          <a:off x="0" y="1115378"/>
          <a:ext cx="7603080" cy="111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u="sng" kern="1200" baseline="0"/>
            <a:t>Data enrichment </a:t>
          </a:r>
          <a:r>
            <a:rPr lang="en-US" sz="1900" kern="1200" baseline="0"/>
            <a:t>– Data was enhanced by using xlookup function for country name and customized price column for cross reference with the external data sources.</a:t>
          </a:r>
          <a:endParaRPr lang="en-IN" sz="1900" kern="1200"/>
        </a:p>
      </dsp:txBody>
      <dsp:txXfrm>
        <a:off x="0" y="1115378"/>
        <a:ext cx="7603080" cy="1112117"/>
      </dsp:txXfrm>
    </dsp:sp>
    <dsp:sp modelId="{21190F92-5D46-4884-96AB-3AA018C923D5}">
      <dsp:nvSpPr>
        <dsp:cNvPr id="0" name=""/>
        <dsp:cNvSpPr/>
      </dsp:nvSpPr>
      <dsp:spPr>
        <a:xfrm>
          <a:off x="0" y="2227495"/>
          <a:ext cx="7603080" cy="0"/>
        </a:xfrm>
        <a:prstGeom prst="line">
          <a:avLst/>
        </a:prstGeom>
        <a:solidFill>
          <a:schemeClr val="accent4">
            <a:hueOff val="-395766"/>
            <a:satOff val="-2276"/>
            <a:lumOff val="-1804"/>
            <a:alphaOff val="0"/>
          </a:schemeClr>
        </a:solidFill>
        <a:ln w="15875" cap="flat" cmpd="sng" algn="ctr">
          <a:solidFill>
            <a:schemeClr val="accent4">
              <a:hueOff val="-395766"/>
              <a:satOff val="-2276"/>
              <a:lumOff val="-180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E943F8-C252-4942-9613-DC953B32877C}">
      <dsp:nvSpPr>
        <dsp:cNvPr id="0" name=""/>
        <dsp:cNvSpPr/>
      </dsp:nvSpPr>
      <dsp:spPr>
        <a:xfrm>
          <a:off x="0" y="2227495"/>
          <a:ext cx="7603080" cy="111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u="sng" kern="1200" baseline="0"/>
            <a:t>Descriptive analysis </a:t>
          </a:r>
          <a:r>
            <a:rPr lang="en-US" sz="1900" kern="1200" baseline="0"/>
            <a:t>– Pivot table’s were used to summarize the data for understanding the cuisine and year trend in the ongoing market of regions of different countries, along with the big competitors data of specific regions of different countries.</a:t>
          </a:r>
          <a:endParaRPr lang="en-IN" sz="1900" kern="1200"/>
        </a:p>
      </dsp:txBody>
      <dsp:txXfrm>
        <a:off x="0" y="2227495"/>
        <a:ext cx="7603080" cy="1112117"/>
      </dsp:txXfrm>
    </dsp:sp>
    <dsp:sp modelId="{2F740308-4E1D-482F-89AD-8B12E8EC15B6}">
      <dsp:nvSpPr>
        <dsp:cNvPr id="0" name=""/>
        <dsp:cNvSpPr/>
      </dsp:nvSpPr>
      <dsp:spPr>
        <a:xfrm>
          <a:off x="0" y="3339612"/>
          <a:ext cx="7603080" cy="0"/>
        </a:xfrm>
        <a:prstGeom prst="line">
          <a:avLst/>
        </a:prstGeom>
        <a:solidFill>
          <a:schemeClr val="accent4">
            <a:hueOff val="-593648"/>
            <a:satOff val="-3414"/>
            <a:lumOff val="-2707"/>
            <a:alphaOff val="0"/>
          </a:schemeClr>
        </a:solidFill>
        <a:ln w="15875" cap="flat" cmpd="sng" algn="ctr">
          <a:solidFill>
            <a:schemeClr val="accent4">
              <a:hueOff val="-593648"/>
              <a:satOff val="-3414"/>
              <a:lumOff val="-27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BF274E-E664-4622-A87B-04D0C9C2169D}">
      <dsp:nvSpPr>
        <dsp:cNvPr id="0" name=""/>
        <dsp:cNvSpPr/>
      </dsp:nvSpPr>
      <dsp:spPr>
        <a:xfrm>
          <a:off x="0" y="3339612"/>
          <a:ext cx="7603080" cy="111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u="sng" kern="1200" baseline="0"/>
            <a:t>Customer preference analysis </a:t>
          </a:r>
          <a:r>
            <a:rPr lang="en-US" sz="1900" kern="1200" baseline="0"/>
            <a:t>– Conducted cuisine based customer analysis in different regions of different countries using the avg. Rating.</a:t>
          </a:r>
          <a:endParaRPr lang="en-IN" sz="1900" kern="1200"/>
        </a:p>
      </dsp:txBody>
      <dsp:txXfrm>
        <a:off x="0" y="3339612"/>
        <a:ext cx="7603080" cy="1112117"/>
      </dsp:txXfrm>
    </dsp:sp>
    <dsp:sp modelId="{FF2A00EA-3C88-43D2-813B-9502246C2241}">
      <dsp:nvSpPr>
        <dsp:cNvPr id="0" name=""/>
        <dsp:cNvSpPr/>
      </dsp:nvSpPr>
      <dsp:spPr>
        <a:xfrm>
          <a:off x="0" y="4451729"/>
          <a:ext cx="7603080" cy="0"/>
        </a:xfrm>
        <a:prstGeom prst="line">
          <a:avLst/>
        </a:prstGeom>
        <a:solidFill>
          <a:schemeClr val="accent4">
            <a:hueOff val="-791531"/>
            <a:satOff val="-4552"/>
            <a:lumOff val="-3609"/>
            <a:alphaOff val="0"/>
          </a:schemeClr>
        </a:solidFill>
        <a:ln w="15875" cap="flat" cmpd="sng" algn="ctr">
          <a:solidFill>
            <a:schemeClr val="accent4">
              <a:hueOff val="-791531"/>
              <a:satOff val="-4552"/>
              <a:lumOff val="-36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1317AB-776E-4D03-8A56-1AC3A0A3FB9B}">
      <dsp:nvSpPr>
        <dsp:cNvPr id="0" name=""/>
        <dsp:cNvSpPr/>
      </dsp:nvSpPr>
      <dsp:spPr>
        <a:xfrm>
          <a:off x="0" y="4451729"/>
          <a:ext cx="7603080" cy="111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u="sng" kern="1200" baseline="0"/>
            <a:t>Restaurant performance analysis </a:t>
          </a:r>
          <a:r>
            <a:rPr lang="en-US" sz="1900" kern="1200" baseline="0"/>
            <a:t>– Used rating and average cost to make an overview of performance for restaurants of different regions of different countries.</a:t>
          </a:r>
          <a:endParaRPr lang="en-IN" sz="1900" kern="1200"/>
        </a:p>
      </dsp:txBody>
      <dsp:txXfrm>
        <a:off x="0" y="4451729"/>
        <a:ext cx="7603080" cy="1112117"/>
      </dsp:txXfrm>
    </dsp:sp>
    <dsp:sp modelId="{0518B266-D15F-4E3C-AAE9-A87C7508FB30}">
      <dsp:nvSpPr>
        <dsp:cNvPr id="0" name=""/>
        <dsp:cNvSpPr/>
      </dsp:nvSpPr>
      <dsp:spPr>
        <a:xfrm>
          <a:off x="0" y="5563846"/>
          <a:ext cx="7603080" cy="0"/>
        </a:xfrm>
        <a:prstGeom prst="line">
          <a:avLst/>
        </a:prstGeom>
        <a:solidFill>
          <a:schemeClr val="accent4">
            <a:hueOff val="-989414"/>
            <a:satOff val="-5690"/>
            <a:lumOff val="-4511"/>
            <a:alphaOff val="0"/>
          </a:schemeClr>
        </a:solidFill>
        <a:ln w="15875" cap="flat" cmpd="sng" algn="ctr">
          <a:solidFill>
            <a:schemeClr val="accent4">
              <a:hueOff val="-989414"/>
              <a:satOff val="-5690"/>
              <a:lumOff val="-451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9790D-2AC3-4A8A-A54A-C902780BE075}">
      <dsp:nvSpPr>
        <dsp:cNvPr id="0" name=""/>
        <dsp:cNvSpPr/>
      </dsp:nvSpPr>
      <dsp:spPr>
        <a:xfrm>
          <a:off x="0" y="5563846"/>
          <a:ext cx="7603080" cy="111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u="sng" kern="1200" baseline="0"/>
            <a:t>Visualization </a:t>
          </a:r>
          <a:r>
            <a:rPr lang="en-US" sz="1900" kern="1200" baseline="0"/>
            <a:t>– Dynamic charts and dashboard are created for user interaction with data exploration.</a:t>
          </a:r>
          <a:endParaRPr lang="en-IN" sz="1900" kern="1200"/>
        </a:p>
      </dsp:txBody>
      <dsp:txXfrm>
        <a:off x="0" y="5563846"/>
        <a:ext cx="7603080" cy="11121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3979D-5DBD-42A6-8C16-CE05CF2823C1}">
      <dsp:nvSpPr>
        <dsp:cNvPr id="0" name=""/>
        <dsp:cNvSpPr/>
      </dsp:nvSpPr>
      <dsp:spPr>
        <a:xfrm>
          <a:off x="0" y="320441"/>
          <a:ext cx="6719995" cy="1216800"/>
        </a:xfrm>
        <a:prstGeom prst="roundRect">
          <a:avLst/>
        </a:prstGeom>
        <a:gradFill rotWithShape="0">
          <a:gsLst>
            <a:gs pos="0">
              <a:schemeClr val="accent5">
                <a:alpha val="90000"/>
                <a:hueOff val="0"/>
                <a:satOff val="0"/>
                <a:lumOff val="0"/>
                <a:alphaOff val="0"/>
                <a:tint val="94000"/>
                <a:satMod val="100000"/>
                <a:lumMod val="108000"/>
              </a:schemeClr>
            </a:gs>
            <a:gs pos="50000">
              <a:schemeClr val="accent5">
                <a:alpha val="90000"/>
                <a:hueOff val="0"/>
                <a:satOff val="0"/>
                <a:lumOff val="0"/>
                <a:alphaOff val="0"/>
                <a:tint val="98000"/>
                <a:shade val="100000"/>
                <a:satMod val="100000"/>
                <a:lumMod val="100000"/>
              </a:schemeClr>
            </a:gs>
            <a:gs pos="100000">
              <a:schemeClr val="accent5">
                <a:alpha val="9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dirty="0">
              <a:latin typeface="Palatino Linotype" panose="02040502050505030304" pitchFamily="18" charset="0"/>
            </a:rPr>
            <a:t>The maximum number of restaurant are mostly present in the country India and United States of America i.e. there will be higher competitions.</a:t>
          </a:r>
          <a:endParaRPr lang="en-IN" sz="1600" kern="1200" dirty="0">
            <a:latin typeface="Palatino Linotype" panose="02040502050505030304" pitchFamily="18" charset="0"/>
          </a:endParaRPr>
        </a:p>
      </dsp:txBody>
      <dsp:txXfrm>
        <a:off x="59399" y="379840"/>
        <a:ext cx="6601197" cy="1098002"/>
      </dsp:txXfrm>
    </dsp:sp>
    <dsp:sp modelId="{9730F767-1CE9-44FA-B0F3-59537C296FAA}">
      <dsp:nvSpPr>
        <dsp:cNvPr id="0" name=""/>
        <dsp:cNvSpPr/>
      </dsp:nvSpPr>
      <dsp:spPr>
        <a:xfrm>
          <a:off x="0" y="1724441"/>
          <a:ext cx="6719995" cy="1216800"/>
        </a:xfrm>
        <a:prstGeom prst="roundRect">
          <a:avLst/>
        </a:prstGeom>
        <a:gradFill rotWithShape="0">
          <a:gsLst>
            <a:gs pos="0">
              <a:schemeClr val="accent5">
                <a:alpha val="90000"/>
                <a:hueOff val="0"/>
                <a:satOff val="0"/>
                <a:lumOff val="0"/>
                <a:alphaOff val="-40000"/>
                <a:tint val="94000"/>
                <a:satMod val="100000"/>
                <a:lumMod val="108000"/>
              </a:schemeClr>
            </a:gs>
            <a:gs pos="50000">
              <a:schemeClr val="accent5">
                <a:alpha val="90000"/>
                <a:hueOff val="0"/>
                <a:satOff val="0"/>
                <a:lumOff val="0"/>
                <a:alphaOff val="-40000"/>
                <a:tint val="98000"/>
                <a:shade val="100000"/>
                <a:satMod val="100000"/>
                <a:lumMod val="100000"/>
              </a:schemeClr>
            </a:gs>
            <a:gs pos="100000">
              <a:schemeClr val="accent5">
                <a:alpha val="90000"/>
                <a:hueOff val="0"/>
                <a:satOff val="0"/>
                <a:lumOff val="0"/>
                <a:alphaOff val="-4000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dirty="0">
              <a:latin typeface="Palatino Linotype" panose="02040502050505030304" pitchFamily="18" charset="0"/>
            </a:rPr>
            <a:t>In the year from 2016-2018 there is a subsequent growth in number of restaurant across the globe mainly in India.</a:t>
          </a:r>
          <a:endParaRPr lang="en-IN" sz="1600" kern="1200" dirty="0">
            <a:latin typeface="Palatino Linotype" panose="02040502050505030304" pitchFamily="18" charset="0"/>
          </a:endParaRPr>
        </a:p>
      </dsp:txBody>
      <dsp:txXfrm>
        <a:off x="59399" y="1783840"/>
        <a:ext cx="6601197"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EE9B9-0586-498D-99B7-0001AABA8BBC}">
      <dsp:nvSpPr>
        <dsp:cNvPr id="0" name=""/>
        <dsp:cNvSpPr/>
      </dsp:nvSpPr>
      <dsp:spPr>
        <a:xfrm>
          <a:off x="203615" y="-60656"/>
          <a:ext cx="1471057" cy="1103293"/>
        </a:xfrm>
        <a:prstGeom prst="upArrow">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A21A115-DE83-4340-82AF-A5B669187274}">
      <dsp:nvSpPr>
        <dsp:cNvPr id="0" name=""/>
        <dsp:cNvSpPr/>
      </dsp:nvSpPr>
      <dsp:spPr>
        <a:xfrm>
          <a:off x="2199024" y="929097"/>
          <a:ext cx="6371951" cy="110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baseline="0" dirty="0">
              <a:latin typeface="Palatino Linotype" panose="02040502050505030304" pitchFamily="18" charset="0"/>
            </a:rPr>
            <a:t>In the price range of 4 India has the highest number of restaurant present.</a:t>
          </a:r>
          <a:endParaRPr lang="en-IN" sz="2000" kern="1200" dirty="0">
            <a:latin typeface="Palatino Linotype" panose="02040502050505030304" pitchFamily="18" charset="0"/>
          </a:endParaRPr>
        </a:p>
      </dsp:txBody>
      <dsp:txXfrm>
        <a:off x="2199024" y="929097"/>
        <a:ext cx="6371951" cy="1103293"/>
      </dsp:txXfrm>
    </dsp:sp>
    <dsp:sp modelId="{45327812-B6F5-4118-BD01-39B6F7296709}">
      <dsp:nvSpPr>
        <dsp:cNvPr id="0" name=""/>
        <dsp:cNvSpPr/>
      </dsp:nvSpPr>
      <dsp:spPr>
        <a:xfrm>
          <a:off x="816797" y="1013265"/>
          <a:ext cx="1471057" cy="1345918"/>
        </a:xfrm>
        <a:prstGeom prst="downArrow">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0E09C10-9ABF-4654-8992-5A6D8C8487A6}">
      <dsp:nvSpPr>
        <dsp:cNvPr id="0" name=""/>
        <dsp:cNvSpPr/>
      </dsp:nvSpPr>
      <dsp:spPr>
        <a:xfrm>
          <a:off x="1926734" y="19942"/>
          <a:ext cx="6644241" cy="110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baseline="0" dirty="0">
              <a:latin typeface="Palatino Linotype" panose="02040502050505030304" pitchFamily="18" charset="0"/>
            </a:rPr>
            <a:t>The number of average voters for price range of 4 became a lot lesser compare to price range 1-3.</a:t>
          </a:r>
          <a:endParaRPr lang="en-IN" sz="2000" kern="1200" dirty="0">
            <a:latin typeface="Palatino Linotype" panose="02040502050505030304" pitchFamily="18" charset="0"/>
          </a:endParaRPr>
        </a:p>
      </dsp:txBody>
      <dsp:txXfrm>
        <a:off x="1926734" y="19942"/>
        <a:ext cx="6644241" cy="11032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B0771-E935-4B3E-9E9D-732DCE305A99}">
      <dsp:nvSpPr>
        <dsp:cNvPr id="0" name=""/>
        <dsp:cNvSpPr/>
      </dsp:nvSpPr>
      <dsp:spPr>
        <a:xfrm>
          <a:off x="0" y="1035"/>
          <a:ext cx="7883870" cy="0"/>
        </a:xfrm>
        <a:prstGeom prst="line">
          <a:avLst/>
        </a:prstGeom>
        <a:solidFill>
          <a:schemeClr val="accent5">
            <a:shade val="80000"/>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5D98D4-E896-42AC-A43D-A03ABC42F042}">
      <dsp:nvSpPr>
        <dsp:cNvPr id="0" name=""/>
        <dsp:cNvSpPr/>
      </dsp:nvSpPr>
      <dsp:spPr>
        <a:xfrm>
          <a:off x="0" y="1035"/>
          <a:ext cx="7883870" cy="70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baseline="0" dirty="0">
              <a:latin typeface="Palatino Linotype" panose="02040502050505030304" pitchFamily="18" charset="0"/>
            </a:rPr>
            <a:t>Avg. Of voters helps us to understand in which country number of customer is the highest and lowest.</a:t>
          </a:r>
          <a:endParaRPr lang="en-IN" sz="1600" kern="1200" dirty="0">
            <a:latin typeface="Palatino Linotype" panose="02040502050505030304" pitchFamily="18" charset="0"/>
          </a:endParaRPr>
        </a:p>
      </dsp:txBody>
      <dsp:txXfrm>
        <a:off x="0" y="1035"/>
        <a:ext cx="7883870" cy="706445"/>
      </dsp:txXfrm>
    </dsp:sp>
    <dsp:sp modelId="{0195DEF1-FFA8-4FE9-8F7D-C2438E01CC49}">
      <dsp:nvSpPr>
        <dsp:cNvPr id="0" name=""/>
        <dsp:cNvSpPr/>
      </dsp:nvSpPr>
      <dsp:spPr>
        <a:xfrm>
          <a:off x="0" y="707480"/>
          <a:ext cx="7883870" cy="0"/>
        </a:xfrm>
        <a:prstGeom prst="line">
          <a:avLst/>
        </a:prstGeom>
        <a:solidFill>
          <a:schemeClr val="accent5">
            <a:shade val="80000"/>
            <a:hueOff val="-215669"/>
            <a:satOff val="-4988"/>
            <a:lumOff val="14170"/>
            <a:alphaOff val="0"/>
          </a:schemeClr>
        </a:solidFill>
        <a:ln w="15875" cap="flat" cmpd="sng" algn="ctr">
          <a:solidFill>
            <a:schemeClr val="accent5">
              <a:shade val="80000"/>
              <a:hueOff val="-215669"/>
              <a:satOff val="-4988"/>
              <a:lumOff val="141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BB3F9D-ADCC-4990-90C7-1AE0F0654192}">
      <dsp:nvSpPr>
        <dsp:cNvPr id="0" name=""/>
        <dsp:cNvSpPr/>
      </dsp:nvSpPr>
      <dsp:spPr>
        <a:xfrm>
          <a:off x="0" y="707480"/>
          <a:ext cx="7883870" cy="70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baseline="0" dirty="0">
              <a:latin typeface="Palatino Linotype" panose="02040502050505030304" pitchFamily="18" charset="0"/>
            </a:rPr>
            <a:t>The number of average voters are the highest in Indonesia, Philippines, Turkey, United Arab Emirates and United States of America.</a:t>
          </a:r>
          <a:endParaRPr lang="en-IN" sz="1600" kern="1200" dirty="0">
            <a:latin typeface="Palatino Linotype" panose="02040502050505030304" pitchFamily="18" charset="0"/>
          </a:endParaRPr>
        </a:p>
      </dsp:txBody>
      <dsp:txXfrm>
        <a:off x="0" y="707480"/>
        <a:ext cx="7883870" cy="706445"/>
      </dsp:txXfrm>
    </dsp:sp>
    <dsp:sp modelId="{8CD741D4-6FBE-4974-A8BB-D4AC7492B8A4}">
      <dsp:nvSpPr>
        <dsp:cNvPr id="0" name=""/>
        <dsp:cNvSpPr/>
      </dsp:nvSpPr>
      <dsp:spPr>
        <a:xfrm>
          <a:off x="0" y="1413926"/>
          <a:ext cx="7883870" cy="0"/>
        </a:xfrm>
        <a:prstGeom prst="line">
          <a:avLst/>
        </a:prstGeom>
        <a:solidFill>
          <a:schemeClr val="accent5">
            <a:shade val="80000"/>
            <a:hueOff val="-431338"/>
            <a:satOff val="-9977"/>
            <a:lumOff val="28340"/>
            <a:alphaOff val="0"/>
          </a:schemeClr>
        </a:solidFill>
        <a:ln w="15875" cap="flat" cmpd="sng" algn="ctr">
          <a:solidFill>
            <a:schemeClr val="accent5">
              <a:shade val="80000"/>
              <a:hueOff val="-431338"/>
              <a:satOff val="-9977"/>
              <a:lumOff val="283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F87062-C9BA-4089-932C-81A3E9479512}">
      <dsp:nvSpPr>
        <dsp:cNvPr id="0" name=""/>
        <dsp:cNvSpPr/>
      </dsp:nvSpPr>
      <dsp:spPr>
        <a:xfrm>
          <a:off x="0" y="1413926"/>
          <a:ext cx="7883870" cy="70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baseline="0" dirty="0">
              <a:latin typeface="Palatino Linotype" panose="02040502050505030304" pitchFamily="18" charset="0"/>
            </a:rPr>
            <a:t>Singapore and Brazil has the lowest number of avg. Voters.</a:t>
          </a:r>
          <a:endParaRPr lang="en-IN" sz="1600" kern="1200" dirty="0">
            <a:latin typeface="Palatino Linotype" panose="02040502050505030304" pitchFamily="18" charset="0"/>
          </a:endParaRPr>
        </a:p>
      </dsp:txBody>
      <dsp:txXfrm>
        <a:off x="0" y="1413926"/>
        <a:ext cx="7883870" cy="7064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6D298-B500-4110-9DDD-20B57C78C6FC}">
      <dsp:nvSpPr>
        <dsp:cNvPr id="0" name=""/>
        <dsp:cNvSpPr/>
      </dsp:nvSpPr>
      <dsp:spPr>
        <a:xfrm>
          <a:off x="0" y="255339"/>
          <a:ext cx="12192001" cy="3276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51705BAD-66C2-471D-92FF-230DB9FBD607}">
      <dsp:nvSpPr>
        <dsp:cNvPr id="0" name=""/>
        <dsp:cNvSpPr/>
      </dsp:nvSpPr>
      <dsp:spPr>
        <a:xfrm>
          <a:off x="1658039" y="29220"/>
          <a:ext cx="8337469" cy="383760"/>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22300">
            <a:lnSpc>
              <a:spcPct val="90000"/>
            </a:lnSpc>
            <a:spcBef>
              <a:spcPct val="0"/>
            </a:spcBef>
            <a:spcAft>
              <a:spcPct val="35000"/>
            </a:spcAft>
            <a:buNone/>
          </a:pPr>
          <a:r>
            <a:rPr lang="en-US" sz="1400" kern="1200" baseline="0" dirty="0">
              <a:latin typeface="Palatino Linotype" panose="02040502050505030304" pitchFamily="18" charset="0"/>
            </a:rPr>
            <a:t>The suggested countries are based on average of rating, average and sum of average cost for two and also countries with lesser competition.</a:t>
          </a:r>
          <a:endParaRPr lang="en-IN" sz="1400" kern="1200" dirty="0">
            <a:latin typeface="Palatino Linotype" panose="02040502050505030304" pitchFamily="18" charset="0"/>
          </a:endParaRPr>
        </a:p>
      </dsp:txBody>
      <dsp:txXfrm>
        <a:off x="1676773" y="47954"/>
        <a:ext cx="8300001" cy="346292"/>
      </dsp:txXfrm>
    </dsp:sp>
    <dsp:sp modelId="{EE1BD5D3-9B8F-4136-8BD9-A53AC6428539}">
      <dsp:nvSpPr>
        <dsp:cNvPr id="0" name=""/>
        <dsp:cNvSpPr/>
      </dsp:nvSpPr>
      <dsp:spPr>
        <a:xfrm>
          <a:off x="0" y="845020"/>
          <a:ext cx="12192001" cy="3276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C2D7D7D0-D1B6-48E0-92D4-BA3FBC9CFF1A}">
      <dsp:nvSpPr>
        <dsp:cNvPr id="0" name=""/>
        <dsp:cNvSpPr/>
      </dsp:nvSpPr>
      <dsp:spPr>
        <a:xfrm>
          <a:off x="1658039" y="680567"/>
          <a:ext cx="8337469" cy="383760"/>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22300">
            <a:lnSpc>
              <a:spcPct val="90000"/>
            </a:lnSpc>
            <a:spcBef>
              <a:spcPct val="0"/>
            </a:spcBef>
            <a:spcAft>
              <a:spcPct val="35000"/>
            </a:spcAft>
            <a:buNone/>
          </a:pPr>
          <a:r>
            <a:rPr lang="en-GB" sz="1400" kern="1200" baseline="0" dirty="0">
              <a:latin typeface="Palatino Linotype" panose="02040502050505030304" pitchFamily="18" charset="0"/>
            </a:rPr>
            <a:t>These are based on sum of average cost for two “&lt;=5000” with their average rating &gt;=3.5 and count of restaurant in between 20 to 80.</a:t>
          </a:r>
          <a:endParaRPr lang="en-IN" sz="1400" kern="1200" dirty="0">
            <a:latin typeface="Palatino Linotype" panose="02040502050505030304" pitchFamily="18" charset="0"/>
          </a:endParaRPr>
        </a:p>
      </dsp:txBody>
      <dsp:txXfrm>
        <a:off x="1676773" y="699301"/>
        <a:ext cx="8300001" cy="346292"/>
      </dsp:txXfrm>
    </dsp:sp>
    <dsp:sp modelId="{2AA6C5F6-15D1-4967-B59A-21BB3E949685}">
      <dsp:nvSpPr>
        <dsp:cNvPr id="0" name=""/>
        <dsp:cNvSpPr/>
      </dsp:nvSpPr>
      <dsp:spPr>
        <a:xfrm>
          <a:off x="0" y="1434699"/>
          <a:ext cx="12192001" cy="3276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50800" dist="25400" dir="5400000" rotWithShape="0">
            <a:srgbClr val="000000">
              <a:alpha val="28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C49CD4C-5DE3-40E2-B688-77D5D7CBFBDA}">
      <dsp:nvSpPr>
        <dsp:cNvPr id="0" name=""/>
        <dsp:cNvSpPr/>
      </dsp:nvSpPr>
      <dsp:spPr>
        <a:xfrm>
          <a:off x="1658039" y="1273386"/>
          <a:ext cx="8337469" cy="383760"/>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22300">
            <a:lnSpc>
              <a:spcPct val="90000"/>
            </a:lnSpc>
            <a:spcBef>
              <a:spcPct val="0"/>
            </a:spcBef>
            <a:spcAft>
              <a:spcPct val="35000"/>
            </a:spcAft>
            <a:buNone/>
          </a:pPr>
          <a:r>
            <a:rPr lang="en-GB" sz="1400" kern="1200" baseline="0" dirty="0">
              <a:latin typeface="Palatino Linotype" panose="02040502050505030304" pitchFamily="18" charset="0"/>
            </a:rPr>
            <a:t>These helps to understand which country expansion will be scalable.</a:t>
          </a:r>
          <a:endParaRPr lang="en-IN" sz="1400" kern="1200" dirty="0">
            <a:latin typeface="Palatino Linotype" panose="02040502050505030304" pitchFamily="18" charset="0"/>
          </a:endParaRPr>
        </a:p>
      </dsp:txBody>
      <dsp:txXfrm>
        <a:off x="1676773" y="1292120"/>
        <a:ext cx="8300001"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B844-7C76-4F5C-A763-2880F11C842B}">
      <dsp:nvSpPr>
        <dsp:cNvPr id="0" name=""/>
        <dsp:cNvSpPr/>
      </dsp:nvSpPr>
      <dsp:spPr>
        <a:xfrm>
          <a:off x="-2199960" y="-340399"/>
          <a:ext cx="2628471" cy="2628471"/>
        </a:xfrm>
        <a:prstGeom prst="blockArc">
          <a:avLst>
            <a:gd name="adj1" fmla="val 18900000"/>
            <a:gd name="adj2" fmla="val 2700000"/>
            <a:gd name="adj3" fmla="val 822"/>
          </a:avLst>
        </a:prstGeom>
        <a:noFill/>
        <a:ln w="15875" cap="flat" cmpd="sng" algn="ctr">
          <a:solidFill>
            <a:schemeClr val="accent1">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37D4DB7-6D0F-4205-8CB0-C29EC0166D65}">
      <dsp:nvSpPr>
        <dsp:cNvPr id="0" name=""/>
        <dsp:cNvSpPr/>
      </dsp:nvSpPr>
      <dsp:spPr>
        <a:xfrm>
          <a:off x="275453" y="194767"/>
          <a:ext cx="11487348" cy="389534"/>
        </a:xfrm>
        <a:prstGeom prst="rect">
          <a:avLst/>
        </a:prstGeom>
        <a:solidFill>
          <a:schemeClr val="accent1">
            <a:alpha val="90000"/>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193"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baseline="0" dirty="0">
              <a:latin typeface="Palatino Linotype" panose="02040502050505030304" pitchFamily="18" charset="0"/>
            </a:rPr>
            <a:t>Came up with specific states and city names based on online delivery, avg. Rating and price range in which Zomato can have a successful campaign.</a:t>
          </a:r>
          <a:endParaRPr lang="en-IN" sz="1100" kern="1200" dirty="0">
            <a:latin typeface="Palatino Linotype" panose="02040502050505030304" pitchFamily="18" charset="0"/>
          </a:endParaRPr>
        </a:p>
      </dsp:txBody>
      <dsp:txXfrm>
        <a:off x="275453" y="194767"/>
        <a:ext cx="11487348" cy="389534"/>
      </dsp:txXfrm>
    </dsp:sp>
    <dsp:sp modelId="{8F986BAC-1B14-45FA-8FE7-510224188C84}">
      <dsp:nvSpPr>
        <dsp:cNvPr id="0" name=""/>
        <dsp:cNvSpPr/>
      </dsp:nvSpPr>
      <dsp:spPr>
        <a:xfrm>
          <a:off x="31994" y="146075"/>
          <a:ext cx="486918" cy="486918"/>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7D52791-ECB0-4AB2-B82D-A437B3287F50}">
      <dsp:nvSpPr>
        <dsp:cNvPr id="0" name=""/>
        <dsp:cNvSpPr/>
      </dsp:nvSpPr>
      <dsp:spPr>
        <a:xfrm>
          <a:off x="417049" y="779068"/>
          <a:ext cx="11345752" cy="389534"/>
        </a:xfrm>
        <a:prstGeom prst="rect">
          <a:avLst/>
        </a:prstGeom>
        <a:solidFill>
          <a:schemeClr val="accent1">
            <a:alpha val="90000"/>
            <a:hueOff val="0"/>
            <a:satOff val="0"/>
            <a:lumOff val="0"/>
            <a:alphaOff val="-2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193"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baseline="0" dirty="0">
              <a:latin typeface="Palatino Linotype" panose="02040502050505030304" pitchFamily="18" charset="0"/>
            </a:rPr>
            <a:t>Also with top biggest competitors and lowest rated restaurant name of those specific suggested countries with the help of average of rating.</a:t>
          </a:r>
          <a:endParaRPr lang="en-IN" sz="1100" kern="1200" dirty="0">
            <a:latin typeface="Palatino Linotype" panose="02040502050505030304" pitchFamily="18" charset="0"/>
          </a:endParaRPr>
        </a:p>
      </dsp:txBody>
      <dsp:txXfrm>
        <a:off x="417049" y="779068"/>
        <a:ext cx="11345752" cy="389534"/>
      </dsp:txXfrm>
    </dsp:sp>
    <dsp:sp modelId="{214C90E5-5565-43CD-8B3C-D36AB65AE8CC}">
      <dsp:nvSpPr>
        <dsp:cNvPr id="0" name=""/>
        <dsp:cNvSpPr/>
      </dsp:nvSpPr>
      <dsp:spPr>
        <a:xfrm>
          <a:off x="173590" y="730376"/>
          <a:ext cx="486918" cy="486918"/>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1F2A35F-522A-4391-A02B-7A75C03AF417}">
      <dsp:nvSpPr>
        <dsp:cNvPr id="0" name=""/>
        <dsp:cNvSpPr/>
      </dsp:nvSpPr>
      <dsp:spPr>
        <a:xfrm>
          <a:off x="275453" y="1363370"/>
          <a:ext cx="11487348" cy="389534"/>
        </a:xfrm>
        <a:prstGeom prst="rect">
          <a:avLst/>
        </a:prstGeom>
        <a:solidFill>
          <a:schemeClr val="accent1">
            <a:alpha val="90000"/>
            <a:hueOff val="0"/>
            <a:satOff val="0"/>
            <a:lumOff val="0"/>
            <a:alpha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9193" tIns="27940" rIns="27940" bIns="27940" numCol="1" spcCol="1270" anchor="ctr" anchorCtr="0">
          <a:noAutofit/>
        </a:bodyPr>
        <a:lstStyle/>
        <a:p>
          <a:pPr marL="0" lvl="0" indent="0" algn="l" defTabSz="488950">
            <a:lnSpc>
              <a:spcPct val="90000"/>
            </a:lnSpc>
            <a:spcBef>
              <a:spcPct val="0"/>
            </a:spcBef>
            <a:spcAft>
              <a:spcPct val="35000"/>
            </a:spcAft>
            <a:buNone/>
          </a:pPr>
          <a:r>
            <a:rPr lang="en-GB" sz="1100" kern="1200" baseline="0" dirty="0">
              <a:latin typeface="Palatino Linotype" panose="02040502050505030304" pitchFamily="18" charset="0"/>
            </a:rPr>
            <a:t>These are the states and cities name in the suggested countries who have rating “&gt;=3.5” with price range of 1-3.</a:t>
          </a:r>
          <a:endParaRPr lang="en-IN" sz="1100" kern="1200" dirty="0">
            <a:latin typeface="Palatino Linotype" panose="02040502050505030304" pitchFamily="18" charset="0"/>
          </a:endParaRPr>
        </a:p>
      </dsp:txBody>
      <dsp:txXfrm>
        <a:off x="275453" y="1363370"/>
        <a:ext cx="11487348" cy="389534"/>
      </dsp:txXfrm>
    </dsp:sp>
    <dsp:sp modelId="{8BBC9C23-A624-4A4B-9569-373917EBBCDD}">
      <dsp:nvSpPr>
        <dsp:cNvPr id="0" name=""/>
        <dsp:cNvSpPr/>
      </dsp:nvSpPr>
      <dsp:spPr>
        <a:xfrm>
          <a:off x="31994" y="1314678"/>
          <a:ext cx="486918" cy="486918"/>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E8E99-547B-4285-AF68-7D6E4DA28896}">
      <dsp:nvSpPr>
        <dsp:cNvPr id="0" name=""/>
        <dsp:cNvSpPr/>
      </dsp:nvSpPr>
      <dsp:spPr>
        <a:xfrm>
          <a:off x="0" y="1067"/>
          <a:ext cx="6215975" cy="0"/>
        </a:xfrm>
        <a:prstGeom prst="line">
          <a:avLst/>
        </a:prstGeom>
        <a:gradFill rotWithShape="0">
          <a:gsLst>
            <a:gs pos="0">
              <a:schemeClr val="accent5">
                <a:alpha val="90000"/>
                <a:hueOff val="0"/>
                <a:satOff val="0"/>
                <a:lumOff val="0"/>
                <a:alphaOff val="0"/>
                <a:tint val="94000"/>
                <a:satMod val="100000"/>
                <a:lumMod val="108000"/>
              </a:schemeClr>
            </a:gs>
            <a:gs pos="50000">
              <a:schemeClr val="accent5">
                <a:alpha val="90000"/>
                <a:hueOff val="0"/>
                <a:satOff val="0"/>
                <a:lumOff val="0"/>
                <a:alphaOff val="0"/>
                <a:tint val="98000"/>
                <a:shade val="100000"/>
                <a:satMod val="100000"/>
                <a:lumMod val="100000"/>
              </a:schemeClr>
            </a:gs>
            <a:gs pos="100000">
              <a:schemeClr val="accent5">
                <a:alpha val="90000"/>
                <a:hueOff val="0"/>
                <a:satOff val="0"/>
                <a:lumOff val="0"/>
                <a:alphaOff val="0"/>
                <a:shade val="72000"/>
                <a:satMod val="120000"/>
                <a:lumMod val="100000"/>
              </a:schemeClr>
            </a:gs>
          </a:gsLst>
          <a:lin ang="5400000" scaled="0"/>
        </a:gradFill>
        <a:ln w="9525" cap="flat" cmpd="sng" algn="ctr">
          <a:solidFill>
            <a:schemeClr val="accent5">
              <a:alpha val="90000"/>
              <a:hueOff val="0"/>
              <a:satOff val="0"/>
              <a:lumOff val="0"/>
              <a:alphaOff val="0"/>
            </a:schemeClr>
          </a:solidFill>
          <a:prstDash val="soli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54FAF118-7438-4BE5-B65F-2560DBCDE6C9}">
      <dsp:nvSpPr>
        <dsp:cNvPr id="0" name=""/>
        <dsp:cNvSpPr/>
      </dsp:nvSpPr>
      <dsp:spPr>
        <a:xfrm>
          <a:off x="0" y="1067"/>
          <a:ext cx="6215975" cy="36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dirty="0">
              <a:latin typeface="Palatino Linotype" panose="02040502050505030304" pitchFamily="18" charset="0"/>
            </a:rPr>
            <a:t>Suggested cuisines based on data of rating in the suggested countries.</a:t>
          </a:r>
          <a:endParaRPr lang="en-IN" sz="1400" b="1" kern="1200" dirty="0">
            <a:latin typeface="Palatino Linotype" panose="02040502050505030304" pitchFamily="18" charset="0"/>
          </a:endParaRPr>
        </a:p>
      </dsp:txBody>
      <dsp:txXfrm>
        <a:off x="0" y="1067"/>
        <a:ext cx="6215975" cy="364131"/>
      </dsp:txXfrm>
    </dsp:sp>
    <dsp:sp modelId="{AD7A6B06-62B0-48A1-8552-1BD1DA3EDF5F}">
      <dsp:nvSpPr>
        <dsp:cNvPr id="0" name=""/>
        <dsp:cNvSpPr/>
      </dsp:nvSpPr>
      <dsp:spPr>
        <a:xfrm>
          <a:off x="0" y="365199"/>
          <a:ext cx="6215975" cy="0"/>
        </a:xfrm>
        <a:prstGeom prst="line">
          <a:avLst/>
        </a:prstGeom>
        <a:gradFill rotWithShape="0">
          <a:gsLst>
            <a:gs pos="0">
              <a:schemeClr val="accent5">
                <a:alpha val="90000"/>
                <a:hueOff val="0"/>
                <a:satOff val="0"/>
                <a:lumOff val="0"/>
                <a:alphaOff val="-8000"/>
                <a:tint val="94000"/>
                <a:satMod val="100000"/>
                <a:lumMod val="108000"/>
              </a:schemeClr>
            </a:gs>
            <a:gs pos="50000">
              <a:schemeClr val="accent5">
                <a:alpha val="90000"/>
                <a:hueOff val="0"/>
                <a:satOff val="0"/>
                <a:lumOff val="0"/>
                <a:alphaOff val="-8000"/>
                <a:tint val="98000"/>
                <a:shade val="100000"/>
                <a:satMod val="100000"/>
                <a:lumMod val="100000"/>
              </a:schemeClr>
            </a:gs>
            <a:gs pos="100000">
              <a:schemeClr val="accent5">
                <a:alpha val="90000"/>
                <a:hueOff val="0"/>
                <a:satOff val="0"/>
                <a:lumOff val="0"/>
                <a:alphaOff val="-8000"/>
                <a:shade val="72000"/>
                <a:satMod val="120000"/>
                <a:lumMod val="100000"/>
              </a:schemeClr>
            </a:gs>
          </a:gsLst>
          <a:lin ang="5400000" scaled="0"/>
        </a:gradFill>
        <a:ln w="9525" cap="flat" cmpd="sng" algn="ctr">
          <a:solidFill>
            <a:schemeClr val="accent5">
              <a:alpha val="90000"/>
              <a:hueOff val="0"/>
              <a:satOff val="0"/>
              <a:lumOff val="0"/>
              <a:alphaOff val="-8000"/>
            </a:schemeClr>
          </a:solidFill>
          <a:prstDash val="soli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A34C38CB-A56F-437D-855B-412F36E3E70A}">
      <dsp:nvSpPr>
        <dsp:cNvPr id="0" name=""/>
        <dsp:cNvSpPr/>
      </dsp:nvSpPr>
      <dsp:spPr>
        <a:xfrm>
          <a:off x="0" y="365199"/>
          <a:ext cx="6215975" cy="36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a:latin typeface="Palatino Linotype" panose="02040502050505030304" pitchFamily="18" charset="0"/>
            </a:rPr>
            <a:t>The suggestion are based on high rated cuisines in those specific countries.</a:t>
          </a:r>
          <a:endParaRPr lang="en-IN" sz="1400" b="1" kern="1200">
            <a:latin typeface="Palatino Linotype" panose="02040502050505030304" pitchFamily="18" charset="0"/>
          </a:endParaRPr>
        </a:p>
      </dsp:txBody>
      <dsp:txXfrm>
        <a:off x="0" y="365199"/>
        <a:ext cx="6215975" cy="364131"/>
      </dsp:txXfrm>
    </dsp:sp>
    <dsp:sp modelId="{B9C8594C-3EA7-48C4-B394-DA2183965E42}">
      <dsp:nvSpPr>
        <dsp:cNvPr id="0" name=""/>
        <dsp:cNvSpPr/>
      </dsp:nvSpPr>
      <dsp:spPr>
        <a:xfrm>
          <a:off x="0" y="729330"/>
          <a:ext cx="6215975" cy="0"/>
        </a:xfrm>
        <a:prstGeom prst="line">
          <a:avLst/>
        </a:prstGeom>
        <a:gradFill rotWithShape="0">
          <a:gsLst>
            <a:gs pos="0">
              <a:schemeClr val="accent5">
                <a:alpha val="90000"/>
                <a:hueOff val="0"/>
                <a:satOff val="0"/>
                <a:lumOff val="0"/>
                <a:alphaOff val="-16000"/>
                <a:tint val="94000"/>
                <a:satMod val="100000"/>
                <a:lumMod val="108000"/>
              </a:schemeClr>
            </a:gs>
            <a:gs pos="50000">
              <a:schemeClr val="accent5">
                <a:alpha val="90000"/>
                <a:hueOff val="0"/>
                <a:satOff val="0"/>
                <a:lumOff val="0"/>
                <a:alphaOff val="-16000"/>
                <a:tint val="98000"/>
                <a:shade val="100000"/>
                <a:satMod val="100000"/>
                <a:lumMod val="100000"/>
              </a:schemeClr>
            </a:gs>
            <a:gs pos="100000">
              <a:schemeClr val="accent5">
                <a:alpha val="90000"/>
                <a:hueOff val="0"/>
                <a:satOff val="0"/>
                <a:lumOff val="0"/>
                <a:alphaOff val="-16000"/>
                <a:shade val="72000"/>
                <a:satMod val="120000"/>
                <a:lumMod val="100000"/>
              </a:schemeClr>
            </a:gs>
          </a:gsLst>
          <a:lin ang="5400000" scaled="0"/>
        </a:gradFill>
        <a:ln w="9525" cap="flat" cmpd="sng" algn="ctr">
          <a:solidFill>
            <a:schemeClr val="accent5">
              <a:alpha val="90000"/>
              <a:hueOff val="0"/>
              <a:satOff val="0"/>
              <a:lumOff val="0"/>
              <a:alphaOff val="-16000"/>
            </a:schemeClr>
          </a:solidFill>
          <a:prstDash val="soli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86AF59E7-8EEC-4C4F-B9BF-E8F1C3F0D283}">
      <dsp:nvSpPr>
        <dsp:cNvPr id="0" name=""/>
        <dsp:cNvSpPr/>
      </dsp:nvSpPr>
      <dsp:spPr>
        <a:xfrm>
          <a:off x="0" y="729330"/>
          <a:ext cx="6215975" cy="36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dirty="0">
              <a:latin typeface="Palatino Linotype" panose="02040502050505030304" pitchFamily="18" charset="0"/>
            </a:rPr>
            <a:t>Higher the price range lower is the number of restaurants present.</a:t>
          </a:r>
          <a:endParaRPr lang="en-IN" sz="1400" b="1" kern="1200" dirty="0">
            <a:latin typeface="Palatino Linotype" panose="02040502050505030304" pitchFamily="18" charset="0"/>
          </a:endParaRPr>
        </a:p>
      </dsp:txBody>
      <dsp:txXfrm>
        <a:off x="0" y="729330"/>
        <a:ext cx="6215975" cy="364131"/>
      </dsp:txXfrm>
    </dsp:sp>
    <dsp:sp modelId="{B74D27CD-F491-40CE-B308-9B580A07E552}">
      <dsp:nvSpPr>
        <dsp:cNvPr id="0" name=""/>
        <dsp:cNvSpPr/>
      </dsp:nvSpPr>
      <dsp:spPr>
        <a:xfrm>
          <a:off x="0" y="1093461"/>
          <a:ext cx="6215975" cy="0"/>
        </a:xfrm>
        <a:prstGeom prst="line">
          <a:avLst/>
        </a:prstGeom>
        <a:gradFill rotWithShape="0">
          <a:gsLst>
            <a:gs pos="0">
              <a:schemeClr val="accent5">
                <a:alpha val="90000"/>
                <a:hueOff val="0"/>
                <a:satOff val="0"/>
                <a:lumOff val="0"/>
                <a:alphaOff val="-24000"/>
                <a:tint val="94000"/>
                <a:satMod val="100000"/>
                <a:lumMod val="108000"/>
              </a:schemeClr>
            </a:gs>
            <a:gs pos="50000">
              <a:schemeClr val="accent5">
                <a:alpha val="90000"/>
                <a:hueOff val="0"/>
                <a:satOff val="0"/>
                <a:lumOff val="0"/>
                <a:alphaOff val="-24000"/>
                <a:tint val="98000"/>
                <a:shade val="100000"/>
                <a:satMod val="100000"/>
                <a:lumMod val="100000"/>
              </a:schemeClr>
            </a:gs>
            <a:gs pos="100000">
              <a:schemeClr val="accent5">
                <a:alpha val="90000"/>
                <a:hueOff val="0"/>
                <a:satOff val="0"/>
                <a:lumOff val="0"/>
                <a:alphaOff val="-24000"/>
                <a:shade val="72000"/>
                <a:satMod val="120000"/>
                <a:lumMod val="100000"/>
              </a:schemeClr>
            </a:gs>
          </a:gsLst>
          <a:lin ang="5400000" scaled="0"/>
        </a:gradFill>
        <a:ln w="9525" cap="flat" cmpd="sng" algn="ctr">
          <a:solidFill>
            <a:schemeClr val="accent5">
              <a:alpha val="90000"/>
              <a:hueOff val="0"/>
              <a:satOff val="0"/>
              <a:lumOff val="0"/>
              <a:alphaOff val="-24000"/>
            </a:schemeClr>
          </a:solidFill>
          <a:prstDash val="soli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4F0FC479-2ED7-421C-A574-D56A6C16A21F}">
      <dsp:nvSpPr>
        <dsp:cNvPr id="0" name=""/>
        <dsp:cNvSpPr/>
      </dsp:nvSpPr>
      <dsp:spPr>
        <a:xfrm>
          <a:off x="0" y="1093461"/>
          <a:ext cx="6215975" cy="36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dirty="0">
              <a:latin typeface="Palatino Linotype" panose="02040502050505030304" pitchFamily="18" charset="0"/>
            </a:rPr>
            <a:t>The price range of 1-3 has the maximum of voters.</a:t>
          </a:r>
          <a:endParaRPr lang="en-IN" sz="1400" b="1" kern="1200" dirty="0">
            <a:latin typeface="Palatino Linotype" panose="02040502050505030304" pitchFamily="18" charset="0"/>
          </a:endParaRPr>
        </a:p>
      </dsp:txBody>
      <dsp:txXfrm>
        <a:off x="0" y="1093461"/>
        <a:ext cx="6215975" cy="364131"/>
      </dsp:txXfrm>
    </dsp:sp>
    <dsp:sp modelId="{68DAE286-8E34-4FE6-8EE5-5E88E0DFB82C}">
      <dsp:nvSpPr>
        <dsp:cNvPr id="0" name=""/>
        <dsp:cNvSpPr/>
      </dsp:nvSpPr>
      <dsp:spPr>
        <a:xfrm>
          <a:off x="0" y="1457592"/>
          <a:ext cx="6215975" cy="0"/>
        </a:xfrm>
        <a:prstGeom prst="line">
          <a:avLst/>
        </a:prstGeom>
        <a:gradFill rotWithShape="0">
          <a:gsLst>
            <a:gs pos="0">
              <a:schemeClr val="accent5">
                <a:alpha val="90000"/>
                <a:hueOff val="0"/>
                <a:satOff val="0"/>
                <a:lumOff val="0"/>
                <a:alphaOff val="-32000"/>
                <a:tint val="94000"/>
                <a:satMod val="100000"/>
                <a:lumMod val="108000"/>
              </a:schemeClr>
            </a:gs>
            <a:gs pos="50000">
              <a:schemeClr val="accent5">
                <a:alpha val="90000"/>
                <a:hueOff val="0"/>
                <a:satOff val="0"/>
                <a:lumOff val="0"/>
                <a:alphaOff val="-32000"/>
                <a:tint val="98000"/>
                <a:shade val="100000"/>
                <a:satMod val="100000"/>
                <a:lumMod val="100000"/>
              </a:schemeClr>
            </a:gs>
            <a:gs pos="100000">
              <a:schemeClr val="accent5">
                <a:alpha val="90000"/>
                <a:hueOff val="0"/>
                <a:satOff val="0"/>
                <a:lumOff val="0"/>
                <a:alphaOff val="-32000"/>
                <a:shade val="72000"/>
                <a:satMod val="120000"/>
                <a:lumMod val="100000"/>
              </a:schemeClr>
            </a:gs>
          </a:gsLst>
          <a:lin ang="5400000" scaled="0"/>
        </a:gradFill>
        <a:ln w="9525" cap="flat" cmpd="sng" algn="ctr">
          <a:solidFill>
            <a:schemeClr val="accent5">
              <a:alpha val="90000"/>
              <a:hueOff val="0"/>
              <a:satOff val="0"/>
              <a:lumOff val="0"/>
              <a:alphaOff val="-32000"/>
            </a:schemeClr>
          </a:solidFill>
          <a:prstDash val="soli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FFEAAD11-9DE5-4DD0-AFE0-DB0E5E94CC7F}">
      <dsp:nvSpPr>
        <dsp:cNvPr id="0" name=""/>
        <dsp:cNvSpPr/>
      </dsp:nvSpPr>
      <dsp:spPr>
        <a:xfrm>
          <a:off x="0" y="1457592"/>
          <a:ext cx="6215975" cy="36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a:latin typeface="Palatino Linotype" panose="02040502050505030304" pitchFamily="18" charset="0"/>
            </a:rPr>
            <a:t>The price range of 2-3 has the highest average rating.</a:t>
          </a:r>
          <a:endParaRPr lang="en-IN" sz="1400" b="1" kern="1200">
            <a:latin typeface="Palatino Linotype" panose="02040502050505030304" pitchFamily="18" charset="0"/>
          </a:endParaRPr>
        </a:p>
      </dsp:txBody>
      <dsp:txXfrm>
        <a:off x="0" y="1457592"/>
        <a:ext cx="6215975" cy="364131"/>
      </dsp:txXfrm>
    </dsp:sp>
    <dsp:sp modelId="{02F4A189-F338-4BEE-B3EE-21B4B3D5D8E2}">
      <dsp:nvSpPr>
        <dsp:cNvPr id="0" name=""/>
        <dsp:cNvSpPr/>
      </dsp:nvSpPr>
      <dsp:spPr>
        <a:xfrm>
          <a:off x="0" y="1821723"/>
          <a:ext cx="6215975" cy="0"/>
        </a:xfrm>
        <a:prstGeom prst="line">
          <a:avLst/>
        </a:prstGeom>
        <a:gradFill rotWithShape="0">
          <a:gsLst>
            <a:gs pos="0">
              <a:schemeClr val="accent5">
                <a:alpha val="90000"/>
                <a:hueOff val="0"/>
                <a:satOff val="0"/>
                <a:lumOff val="0"/>
                <a:alphaOff val="-40000"/>
                <a:tint val="94000"/>
                <a:satMod val="100000"/>
                <a:lumMod val="108000"/>
              </a:schemeClr>
            </a:gs>
            <a:gs pos="50000">
              <a:schemeClr val="accent5">
                <a:alpha val="90000"/>
                <a:hueOff val="0"/>
                <a:satOff val="0"/>
                <a:lumOff val="0"/>
                <a:alphaOff val="-40000"/>
                <a:tint val="98000"/>
                <a:shade val="100000"/>
                <a:satMod val="100000"/>
                <a:lumMod val="100000"/>
              </a:schemeClr>
            </a:gs>
            <a:gs pos="100000">
              <a:schemeClr val="accent5">
                <a:alpha val="90000"/>
                <a:hueOff val="0"/>
                <a:satOff val="0"/>
                <a:lumOff val="0"/>
                <a:alphaOff val="-40000"/>
                <a:shade val="72000"/>
                <a:satMod val="120000"/>
                <a:lumMod val="100000"/>
              </a:schemeClr>
            </a:gs>
          </a:gsLst>
          <a:lin ang="5400000" scaled="0"/>
        </a:gradFill>
        <a:ln w="9525" cap="flat" cmpd="sng" algn="ctr">
          <a:solidFill>
            <a:schemeClr val="accent5">
              <a:alpha val="90000"/>
              <a:hueOff val="0"/>
              <a:satOff val="0"/>
              <a:lumOff val="0"/>
              <a:alphaOff val="-40000"/>
            </a:schemeClr>
          </a:solidFill>
          <a:prstDash val="solid"/>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E9738837-D3A2-4CA3-87AE-B6F4D0B4A0DA}">
      <dsp:nvSpPr>
        <dsp:cNvPr id="0" name=""/>
        <dsp:cNvSpPr/>
      </dsp:nvSpPr>
      <dsp:spPr>
        <a:xfrm>
          <a:off x="0" y="1821723"/>
          <a:ext cx="6215975" cy="36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baseline="0">
              <a:latin typeface="Palatino Linotype" panose="02040502050505030304" pitchFamily="18" charset="0"/>
            </a:rPr>
            <a:t>These data shows which price range to focus on and with which cuisine for better customer satisfaction..</a:t>
          </a:r>
          <a:endParaRPr lang="en-IN" sz="1400" b="1" kern="1200">
            <a:latin typeface="Palatino Linotype" panose="02040502050505030304" pitchFamily="18" charset="0"/>
          </a:endParaRPr>
        </a:p>
      </dsp:txBody>
      <dsp:txXfrm>
        <a:off x="0" y="1821723"/>
        <a:ext cx="6215975" cy="364131"/>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D55EA-C9CC-469A-BACD-B6A3A86CEB7F}" type="datetimeFigureOut">
              <a:rPr lang="en-IN" smtClean="0"/>
              <a:t>27-05-2024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458A1-D223-442A-8F7A-CA894621AEB5}" type="slidenum">
              <a:rPr lang="en-IN" smtClean="0"/>
              <a:t>‹#›</a:t>
            </a:fld>
            <a:endParaRPr lang="en-IN"/>
          </a:p>
        </p:txBody>
      </p:sp>
    </p:spTree>
    <p:extLst>
      <p:ext uri="{BB962C8B-B14F-4D97-AF65-F5344CB8AC3E}">
        <p14:creationId xmlns:p14="http://schemas.microsoft.com/office/powerpoint/2010/main" val="282730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C458A1-D223-442A-8F7A-CA894621AEB5}" type="slidenum">
              <a:rPr lang="en-IN" smtClean="0"/>
              <a:t>2</a:t>
            </a:fld>
            <a:endParaRPr lang="en-IN"/>
          </a:p>
        </p:txBody>
      </p:sp>
    </p:spTree>
    <p:extLst>
      <p:ext uri="{BB962C8B-B14F-4D97-AF65-F5344CB8AC3E}">
        <p14:creationId xmlns:p14="http://schemas.microsoft.com/office/powerpoint/2010/main" val="73113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C458A1-D223-442A-8F7A-CA894621AEB5}" type="slidenum">
              <a:rPr lang="en-IN" smtClean="0"/>
              <a:t>7</a:t>
            </a:fld>
            <a:endParaRPr lang="en-IN"/>
          </a:p>
        </p:txBody>
      </p:sp>
    </p:spTree>
    <p:extLst>
      <p:ext uri="{BB962C8B-B14F-4D97-AF65-F5344CB8AC3E}">
        <p14:creationId xmlns:p14="http://schemas.microsoft.com/office/powerpoint/2010/main" val="417648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C458A1-D223-442A-8F7A-CA894621AEB5}" type="slidenum">
              <a:rPr lang="en-IN" smtClean="0"/>
              <a:t>8</a:t>
            </a:fld>
            <a:endParaRPr lang="en-IN"/>
          </a:p>
        </p:txBody>
      </p:sp>
    </p:spTree>
    <p:extLst>
      <p:ext uri="{BB962C8B-B14F-4D97-AF65-F5344CB8AC3E}">
        <p14:creationId xmlns:p14="http://schemas.microsoft.com/office/powerpoint/2010/main" val="376019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C458A1-D223-442A-8F7A-CA894621AEB5}" type="slidenum">
              <a:rPr lang="en-IN" smtClean="0"/>
              <a:t>9</a:t>
            </a:fld>
            <a:endParaRPr lang="en-IN"/>
          </a:p>
        </p:txBody>
      </p:sp>
    </p:spTree>
    <p:extLst>
      <p:ext uri="{BB962C8B-B14F-4D97-AF65-F5344CB8AC3E}">
        <p14:creationId xmlns:p14="http://schemas.microsoft.com/office/powerpoint/2010/main" val="302288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C458A1-D223-442A-8F7A-CA894621AEB5}" type="slidenum">
              <a:rPr lang="en-IN" smtClean="0"/>
              <a:t>12</a:t>
            </a:fld>
            <a:endParaRPr lang="en-IN"/>
          </a:p>
        </p:txBody>
      </p:sp>
    </p:spTree>
    <p:extLst>
      <p:ext uri="{BB962C8B-B14F-4D97-AF65-F5344CB8AC3E}">
        <p14:creationId xmlns:p14="http://schemas.microsoft.com/office/powerpoint/2010/main" val="187069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9FC67-2A8F-4337-A3BF-173F368DD133}"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1246837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40378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1145504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089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2160102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FC67-2A8F-4337-A3BF-173F368DD133}" type="datetimeFigureOut">
              <a:rPr lang="en-IN" smtClean="0"/>
              <a:t>27-05-2024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2419630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99FC67-2A8F-4337-A3BF-173F368DD133}" type="datetimeFigureOut">
              <a:rPr lang="en-IN" smtClean="0"/>
              <a:t>27-05-2024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2609978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FC67-2A8F-4337-A3BF-173F368DD133}"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3317128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FC67-2A8F-4337-A3BF-173F368DD133}"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3390664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FC67-2A8F-4337-A3BF-173F368DD133}"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312922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FC67-2A8F-4337-A3BF-173F368DD133}"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119831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9FC67-2A8F-4337-A3BF-173F368DD133}"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396039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3280321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9FC67-2A8F-4337-A3BF-173F368DD133}" type="datetimeFigureOut">
              <a:rPr lang="en-IN" smtClean="0"/>
              <a:t>27-05-2024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1760305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9FC67-2A8F-4337-A3BF-173F368DD133}" type="datetimeFigureOut">
              <a:rPr lang="en-IN" smtClean="0"/>
              <a:t>27-05-2024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216762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899FC67-2A8F-4337-A3BF-173F368DD133}" type="datetimeFigureOut">
              <a:rPr lang="en-IN" smtClean="0"/>
              <a:t>27-05-2024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268958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110419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9FC67-2A8F-4337-A3BF-173F368DD133}"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DD5FAA-678B-40F0-9154-244BC4FA71E9}" type="slidenum">
              <a:rPr lang="en-IN" smtClean="0"/>
              <a:t>‹#›</a:t>
            </a:fld>
            <a:endParaRPr lang="en-IN"/>
          </a:p>
        </p:txBody>
      </p:sp>
    </p:spTree>
    <p:extLst>
      <p:ext uri="{BB962C8B-B14F-4D97-AF65-F5344CB8AC3E}">
        <p14:creationId xmlns:p14="http://schemas.microsoft.com/office/powerpoint/2010/main" val="2572766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899FC67-2A8F-4337-A3BF-173F368DD133}" type="datetimeFigureOut">
              <a:rPr lang="en-IN" smtClean="0"/>
              <a:t>27-05-2024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7DD5FAA-678B-40F0-9154-244BC4FA71E9}" type="slidenum">
              <a:rPr lang="en-IN" smtClean="0"/>
              <a:t>‹#›</a:t>
            </a:fld>
            <a:endParaRPr lang="en-IN"/>
          </a:p>
        </p:txBody>
      </p:sp>
    </p:spTree>
    <p:extLst>
      <p:ext uri="{BB962C8B-B14F-4D97-AF65-F5344CB8AC3E}">
        <p14:creationId xmlns:p14="http://schemas.microsoft.com/office/powerpoint/2010/main" val="1585792477"/>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8.png"/><Relationship Id="rId7" Type="http://schemas.openxmlformats.org/officeDocument/2006/relationships/diagramQuickStyle" Target="../diagrams/quickStyle9.xml"/><Relationship Id="rId12"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diagramLayout" Target="../diagrams/layout9.xml"/><Relationship Id="rId11" Type="http://schemas.openxmlformats.org/officeDocument/2006/relationships/chart" Target="../charts/chart3.xml"/><Relationship Id="rId5" Type="http://schemas.openxmlformats.org/officeDocument/2006/relationships/diagramData" Target="../diagrams/data9.xml"/><Relationship Id="rId10" Type="http://schemas.openxmlformats.org/officeDocument/2006/relationships/chart" Target="../charts/chart2.xml"/><Relationship Id="rId4" Type="http://schemas.openxmlformats.org/officeDocument/2006/relationships/image" Target="../media/image29.svg"/><Relationship Id="rId9" Type="http://schemas.microsoft.com/office/2007/relationships/diagramDrawing" Target="../diagrams/drawing9.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image" Target="../media/image6.png"/><Relationship Id="rId16" Type="http://schemas.openxmlformats.org/officeDocument/2006/relationships/diagramQuickStyle" Target="../diagrams/quickStyle12.xml"/><Relationship Id="rId1" Type="http://schemas.openxmlformats.org/officeDocument/2006/relationships/slideLayout" Target="../slideLayouts/slideLayout18.xml"/><Relationship Id="rId6" Type="http://schemas.openxmlformats.org/officeDocument/2006/relationships/diagramColors" Target="../diagrams/colors10.xml"/><Relationship Id="rId11" Type="http://schemas.openxmlformats.org/officeDocument/2006/relationships/diagramQuickStyle" Target="../diagrams/quickStyle11.xml"/><Relationship Id="rId5" Type="http://schemas.openxmlformats.org/officeDocument/2006/relationships/diagramQuickStyle" Target="../diagrams/quickStyle10.xml"/><Relationship Id="rId15" Type="http://schemas.openxmlformats.org/officeDocument/2006/relationships/diagramLayout" Target="../diagrams/layout12.xml"/><Relationship Id="rId10" Type="http://schemas.openxmlformats.org/officeDocument/2006/relationships/diagramLayout" Target="../diagrams/layout11.xml"/><Relationship Id="rId4" Type="http://schemas.openxmlformats.org/officeDocument/2006/relationships/diagramLayout" Target="../diagrams/layout10.xml"/><Relationship Id="rId9" Type="http://schemas.openxmlformats.org/officeDocument/2006/relationships/diagramData" Target="../diagrams/data11.xml"/><Relationship Id="rId14" Type="http://schemas.openxmlformats.org/officeDocument/2006/relationships/diagramData" Target="../diagrams/data12.xml"/></Relationships>
</file>

<file path=ppt/slides/_rels/slide12.xml.rels><?xml version="1.0" encoding="UTF-8" standalone="yes"?>
<Relationships xmlns="http://schemas.openxmlformats.org/package/2006/relationships"><Relationship Id="rId13" Type="http://schemas.openxmlformats.org/officeDocument/2006/relationships/diagramData" Target="../diagrams/data15.xml"/><Relationship Id="rId18" Type="http://schemas.openxmlformats.org/officeDocument/2006/relationships/diagramData" Target="../diagrams/data16.xml"/><Relationship Id="rId26" Type="http://schemas.openxmlformats.org/officeDocument/2006/relationships/diagramColors" Target="../diagrams/colors17.xml"/><Relationship Id="rId3" Type="http://schemas.openxmlformats.org/officeDocument/2006/relationships/diagramData" Target="../diagrams/data13.xml"/><Relationship Id="rId21" Type="http://schemas.openxmlformats.org/officeDocument/2006/relationships/diagramColors" Target="../diagrams/colors16.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5" Type="http://schemas.openxmlformats.org/officeDocument/2006/relationships/diagramQuickStyle" Target="../diagrams/quickStyle17.xml"/><Relationship Id="rId33" Type="http://schemas.microsoft.com/office/2007/relationships/diagramDrawing" Target="../diagrams/drawing18.xml"/><Relationship Id="rId2" Type="http://schemas.openxmlformats.org/officeDocument/2006/relationships/notesSlide" Target="../notesSlides/notesSlide5.xml"/><Relationship Id="rId16" Type="http://schemas.openxmlformats.org/officeDocument/2006/relationships/diagramColors" Target="../diagrams/colors15.xml"/><Relationship Id="rId20" Type="http://schemas.openxmlformats.org/officeDocument/2006/relationships/diagramQuickStyle" Target="../diagrams/quickStyle16.xml"/><Relationship Id="rId29" Type="http://schemas.openxmlformats.org/officeDocument/2006/relationships/diagramData" Target="../diagrams/data18.xml"/><Relationship Id="rId1" Type="http://schemas.openxmlformats.org/officeDocument/2006/relationships/slideLayout" Target="../slideLayouts/slideLayout18.xml"/><Relationship Id="rId6" Type="http://schemas.openxmlformats.org/officeDocument/2006/relationships/diagramColors" Target="../diagrams/colors13.xml"/><Relationship Id="rId11" Type="http://schemas.openxmlformats.org/officeDocument/2006/relationships/diagramColors" Target="../diagrams/colors14.xml"/><Relationship Id="rId24" Type="http://schemas.openxmlformats.org/officeDocument/2006/relationships/diagramLayout" Target="../diagrams/layout17.xml"/><Relationship Id="rId32" Type="http://schemas.openxmlformats.org/officeDocument/2006/relationships/diagramColors" Target="../diagrams/colors18.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23" Type="http://schemas.openxmlformats.org/officeDocument/2006/relationships/diagramData" Target="../diagrams/data17.xml"/><Relationship Id="rId28" Type="http://schemas.openxmlformats.org/officeDocument/2006/relationships/image" Target="../media/image31.png"/><Relationship Id="rId10" Type="http://schemas.openxmlformats.org/officeDocument/2006/relationships/diagramQuickStyle" Target="../diagrams/quickStyle14.xml"/><Relationship Id="rId19" Type="http://schemas.openxmlformats.org/officeDocument/2006/relationships/diagramLayout" Target="../diagrams/layout16.xml"/><Relationship Id="rId31" Type="http://schemas.openxmlformats.org/officeDocument/2006/relationships/diagramQuickStyle" Target="../diagrams/quickStyle18.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 Id="rId22" Type="http://schemas.microsoft.com/office/2007/relationships/diagramDrawing" Target="../diagrams/drawing16.xml"/><Relationship Id="rId27" Type="http://schemas.microsoft.com/office/2007/relationships/diagramDrawing" Target="../diagrams/drawing17.xml"/><Relationship Id="rId30" Type="http://schemas.openxmlformats.org/officeDocument/2006/relationships/diagramLayout" Target="../diagrams/layout18.xml"/><Relationship Id="rId8" Type="http://schemas.openxmlformats.org/officeDocument/2006/relationships/diagramData" Target="../diagrams/data14.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 Type="http://schemas.openxmlformats.org/officeDocument/2006/relationships/image" Target="../media/image32.jpeg"/><Relationship Id="rId16" Type="http://schemas.openxmlformats.org/officeDocument/2006/relationships/diagramColors" Target="../diagrams/colors21.xml"/><Relationship Id="rId1" Type="http://schemas.openxmlformats.org/officeDocument/2006/relationships/slideLayout" Target="../slideLayouts/slideLayout18.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34.png"/><Relationship Id="rId2" Type="http://schemas.openxmlformats.org/officeDocument/2006/relationships/diagramData" Target="../diagrams/data22.xml"/><Relationship Id="rId1" Type="http://schemas.openxmlformats.org/officeDocument/2006/relationships/slideLayout" Target="../slideLayouts/slideLayout1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5.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6.png"/><Relationship Id="rId7" Type="http://schemas.openxmlformats.org/officeDocument/2006/relationships/diagramColors" Target="../diagrams/colors23.xml"/><Relationship Id="rId2" Type="http://schemas.openxmlformats.org/officeDocument/2006/relationships/image" Target="../media/image35.jpeg"/><Relationship Id="rId1" Type="http://schemas.openxmlformats.org/officeDocument/2006/relationships/slideLayout" Target="../slideLayouts/slideLayout18.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Colors" Target="../diagrams/colors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2" Type="http://schemas.openxmlformats.org/officeDocument/2006/relationships/image" Target="../media/image7.jpeg"/><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0" Type="http://schemas.openxmlformats.org/officeDocument/2006/relationships/diagramData" Target="../diagrams/data2.xml"/><Relationship Id="rId4" Type="http://schemas.openxmlformats.org/officeDocument/2006/relationships/diagramLayout" Target="../diagrams/layout1.xml"/><Relationship Id="rId9" Type="http://schemas.openxmlformats.org/officeDocument/2006/relationships/image" Target="../media/image6.png"/><Relationship Id="rId14"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9.png"/><Relationship Id="rId7" Type="http://schemas.openxmlformats.org/officeDocument/2006/relationships/diagramQuickStyle" Target="../diagrams/quickStyle3.xml"/><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diagramLayout" Target="../diagrams/layout3.xml"/><Relationship Id="rId11" Type="http://schemas.openxmlformats.org/officeDocument/2006/relationships/image" Target="../media/image11.png"/><Relationship Id="rId5" Type="http://schemas.openxmlformats.org/officeDocument/2006/relationships/diagramData" Target="../diagrams/data3.xml"/><Relationship Id="rId10" Type="http://schemas.openxmlformats.org/officeDocument/2006/relationships/image" Target="../media/image6.png"/><Relationship Id="rId4" Type="http://schemas.openxmlformats.org/officeDocument/2006/relationships/image" Target="../media/image10.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4.jpeg"/><Relationship Id="rId4" Type="http://schemas.openxmlformats.org/officeDocument/2006/relationships/diagramQuickStyle" Target="../diagrams/quickStyle4.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8.png"/><Relationship Id="rId7" Type="http://schemas.openxmlformats.org/officeDocument/2006/relationships/diagramQuickStyle" Target="../diagrams/quickStyle6.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9.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7.xml"/><Relationship Id="rId11" Type="http://schemas.openxmlformats.org/officeDocument/2006/relationships/image" Target="../media/image22.png"/><Relationship Id="rId5" Type="http://schemas.openxmlformats.org/officeDocument/2006/relationships/diagramQuickStyle" Target="../diagrams/quickStyle7.xml"/><Relationship Id="rId10" Type="http://schemas.openxmlformats.org/officeDocument/2006/relationships/image" Target="../media/image21.png"/><Relationship Id="rId4" Type="http://schemas.openxmlformats.org/officeDocument/2006/relationships/diagramLayout" Target="../diagrams/layout7.xml"/><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3.png"/><Relationship Id="rId7" Type="http://schemas.openxmlformats.org/officeDocument/2006/relationships/diagramQuickStyle" Target="../diagrams/quickStyle8.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Layout" Target="../diagrams/layout8.xml"/><Relationship Id="rId11" Type="http://schemas.openxmlformats.org/officeDocument/2006/relationships/image" Target="../media/image26.png"/><Relationship Id="rId5" Type="http://schemas.openxmlformats.org/officeDocument/2006/relationships/diagramData" Target="../diagrams/data8.xml"/><Relationship Id="rId10" Type="http://schemas.openxmlformats.org/officeDocument/2006/relationships/image" Target="../media/image25.png"/><Relationship Id="rId4" Type="http://schemas.openxmlformats.org/officeDocument/2006/relationships/image" Target="../media/image24.png"/><Relationship Id="rId9"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Zomato Wins Over Hearts and Fulfills Carts of Millions of Customers Through  Glance">
            <a:extLst>
              <a:ext uri="{FF2B5EF4-FFF2-40B4-BE49-F238E27FC236}">
                <a16:creationId xmlns:a16="http://schemas.microsoft.com/office/drawing/2014/main" id="{4BA37D76-B570-5A19-28E3-94DB51458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89"/>
            <a:ext cx="12192000" cy="71121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E30172-A3D1-B542-540E-AE35D3B9E514}"/>
              </a:ext>
            </a:extLst>
          </p:cNvPr>
          <p:cNvSpPr>
            <a:spLocks noGrp="1"/>
          </p:cNvSpPr>
          <p:nvPr>
            <p:ph type="ctrTitle"/>
          </p:nvPr>
        </p:nvSpPr>
        <p:spPr>
          <a:xfrm flipH="1">
            <a:off x="12191999" y="3657599"/>
            <a:ext cx="3013587" cy="1883665"/>
          </a:xfrm>
        </p:spPr>
        <p:txBody>
          <a:bodyPr>
            <a:normAutofit/>
          </a:bodyPr>
          <a:lstStyle/>
          <a:p>
            <a:endParaRPr lang="en-IN" sz="7200" b="1" u="sng" dirty="0">
              <a:effectLst>
                <a:outerShdw blurRad="38100" dist="38100" dir="2700000" algn="tl">
                  <a:srgbClr val="000000">
                    <a:alpha val="43137"/>
                  </a:srgbClr>
                </a:outerShdw>
              </a:effectLst>
              <a:latin typeface="Baskerville Old Face" panose="02020602080505020303" pitchFamily="18" charset="0"/>
            </a:endParaRPr>
          </a:p>
        </p:txBody>
      </p:sp>
      <p:sp>
        <p:nvSpPr>
          <p:cNvPr id="3" name="Subtitle 2">
            <a:extLst>
              <a:ext uri="{FF2B5EF4-FFF2-40B4-BE49-F238E27FC236}">
                <a16:creationId xmlns:a16="http://schemas.microsoft.com/office/drawing/2014/main" id="{62B7F46B-2950-DDFA-B293-74AD5B8D1BF8}"/>
              </a:ext>
            </a:extLst>
          </p:cNvPr>
          <p:cNvSpPr>
            <a:spLocks noGrp="1"/>
          </p:cNvSpPr>
          <p:nvPr>
            <p:ph type="subTitle" idx="1"/>
          </p:nvPr>
        </p:nvSpPr>
        <p:spPr>
          <a:xfrm>
            <a:off x="81400" y="5685463"/>
            <a:ext cx="3498980" cy="1004167"/>
          </a:xfrm>
        </p:spPr>
        <p:txBody>
          <a:bodyPr>
            <a:normAutofit fontScale="62500" lnSpcReduction="20000"/>
          </a:bodyPr>
          <a:lstStyle/>
          <a:p>
            <a:pPr algn="l"/>
            <a:r>
              <a:rPr lang="en-US" b="1" dirty="0">
                <a:solidFill>
                  <a:schemeClr val="bg1"/>
                </a:solidFill>
                <a:latin typeface="Palatino Linotype" panose="02040502050505030304" pitchFamily="18" charset="0"/>
              </a:rPr>
              <a:t>BY</a:t>
            </a:r>
          </a:p>
          <a:p>
            <a:pPr algn="l"/>
            <a:r>
              <a:rPr lang="en-US" b="1" dirty="0">
                <a:solidFill>
                  <a:schemeClr val="bg1"/>
                </a:solidFill>
                <a:latin typeface="Palatino Linotype" panose="02040502050505030304" pitchFamily="18" charset="0"/>
              </a:rPr>
              <a:t>MR. SAPTARSHI MAJUMDER</a:t>
            </a:r>
          </a:p>
          <a:p>
            <a:pPr algn="l"/>
            <a:r>
              <a:rPr lang="en-US" b="1" dirty="0">
                <a:solidFill>
                  <a:schemeClr val="bg1"/>
                </a:solidFill>
                <a:latin typeface="Palatino Linotype" panose="02040502050505030304" pitchFamily="18" charset="0"/>
              </a:rPr>
              <a:t>21-05-2024</a:t>
            </a:r>
            <a:endParaRPr lang="en-IN" b="1" dirty="0">
              <a:solidFill>
                <a:schemeClr val="bg1"/>
              </a:solidFill>
              <a:latin typeface="Palatino Linotype" panose="02040502050505030304" pitchFamily="18" charset="0"/>
            </a:endParaRPr>
          </a:p>
        </p:txBody>
      </p:sp>
      <p:sp>
        <p:nvSpPr>
          <p:cNvPr id="7" name="TextBox 6">
            <a:extLst>
              <a:ext uri="{FF2B5EF4-FFF2-40B4-BE49-F238E27FC236}">
                <a16:creationId xmlns:a16="http://schemas.microsoft.com/office/drawing/2014/main" id="{5A7B89F5-E1D4-A25F-D12E-651DBC4C02EE}"/>
              </a:ext>
            </a:extLst>
          </p:cNvPr>
          <p:cNvSpPr txBox="1"/>
          <p:nvPr/>
        </p:nvSpPr>
        <p:spPr>
          <a:xfrm>
            <a:off x="81400" y="670453"/>
            <a:ext cx="6486815" cy="1938992"/>
          </a:xfrm>
          <a:prstGeom prst="rect">
            <a:avLst/>
          </a:prstGeom>
          <a:noFill/>
        </p:spPr>
        <p:txBody>
          <a:bodyPr wrap="square">
            <a:spAutoFit/>
          </a:bodyPr>
          <a:lstStyle/>
          <a:p>
            <a:pPr algn="ctr"/>
            <a:r>
              <a:rPr lang="en-US" sz="6000" b="1" i="1" dirty="0">
                <a:solidFill>
                  <a:schemeClr val="bg1"/>
                </a:solidFill>
                <a:effectLst>
                  <a:outerShdw blurRad="38100" dist="38100" dir="2700000" algn="tl">
                    <a:srgbClr val="000000">
                      <a:alpha val="43137"/>
                    </a:srgbClr>
                  </a:outerShdw>
                </a:effectLst>
                <a:latin typeface="Franklin Gothic Heavy" panose="020B0903020102020204" pitchFamily="34" charset="0"/>
                <a:ea typeface="Cambria" panose="02040503050406030204" pitchFamily="18" charset="0"/>
              </a:rPr>
              <a:t>--Expansion--</a:t>
            </a:r>
          </a:p>
          <a:p>
            <a:pPr algn="ctr"/>
            <a:r>
              <a:rPr lang="en-US" sz="6000" b="1" i="1" dirty="0">
                <a:solidFill>
                  <a:schemeClr val="bg1"/>
                </a:solidFill>
                <a:effectLst>
                  <a:outerShdw blurRad="38100" dist="38100" dir="2700000" algn="tl">
                    <a:srgbClr val="000000">
                      <a:alpha val="43137"/>
                    </a:srgbClr>
                  </a:outerShdw>
                </a:effectLst>
                <a:latin typeface="Franklin Gothic Heavy" panose="020B0903020102020204" pitchFamily="34" charset="0"/>
                <a:ea typeface="Cambria" panose="02040503050406030204" pitchFamily="18" charset="0"/>
              </a:rPr>
              <a:t> Scope Analysis</a:t>
            </a:r>
          </a:p>
        </p:txBody>
      </p:sp>
    </p:spTree>
    <p:extLst>
      <p:ext uri="{BB962C8B-B14F-4D97-AF65-F5344CB8AC3E}">
        <p14:creationId xmlns:p14="http://schemas.microsoft.com/office/powerpoint/2010/main" val="239786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93A279-0272-3AF8-269A-7CF666D256ED}"/>
              </a:ext>
            </a:extLst>
          </p:cNvPr>
          <p:cNvPicPr>
            <a:picLocks noChangeAspect="1"/>
          </p:cNvPicPr>
          <p:nvPr/>
        </p:nvPicPr>
        <p:blipFill>
          <a:blip r:embed="rId2"/>
          <a:stretch>
            <a:fillRect/>
          </a:stretch>
        </p:blipFill>
        <p:spPr>
          <a:xfrm>
            <a:off x="-121296" y="-94774"/>
            <a:ext cx="3977024" cy="4093453"/>
          </a:xfrm>
          <a:prstGeom prst="rect">
            <a:avLst/>
          </a:prstGeom>
        </p:spPr>
      </p:pic>
      <p:pic>
        <p:nvPicPr>
          <p:cNvPr id="10" name="Graphic 1">
            <a:extLst>
              <a:ext uri="{FF2B5EF4-FFF2-40B4-BE49-F238E27FC236}">
                <a16:creationId xmlns:a16="http://schemas.microsoft.com/office/drawing/2014/main" id="{4DC9A336-AFBE-89C3-BAAA-B52F45E307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835" y="3629608"/>
            <a:ext cx="1614148" cy="1954069"/>
          </a:xfrm>
          <a:prstGeom prst="rect">
            <a:avLst/>
          </a:prstGeom>
        </p:spPr>
      </p:pic>
      <p:sp>
        <p:nvSpPr>
          <p:cNvPr id="2" name="Title 1">
            <a:extLst>
              <a:ext uri="{FF2B5EF4-FFF2-40B4-BE49-F238E27FC236}">
                <a16:creationId xmlns:a16="http://schemas.microsoft.com/office/drawing/2014/main" id="{A768A319-9660-DF28-BAFB-4FB5CF79A2D0}"/>
              </a:ext>
            </a:extLst>
          </p:cNvPr>
          <p:cNvSpPr>
            <a:spLocks noGrp="1"/>
          </p:cNvSpPr>
          <p:nvPr>
            <p:ph type="title"/>
          </p:nvPr>
        </p:nvSpPr>
        <p:spPr>
          <a:xfrm>
            <a:off x="12894905" y="1354939"/>
            <a:ext cx="2521847" cy="1325563"/>
          </a:xfrm>
        </p:spPr>
        <p:txBody>
          <a:bodyPr/>
          <a:lstStyle/>
          <a:p>
            <a:endParaRPr lang="en-IN" dirty="0">
              <a:latin typeface="Palatino Linotype" panose="02040502050505030304" pitchFamily="18" charset="0"/>
            </a:endParaRPr>
          </a:p>
        </p:txBody>
      </p:sp>
      <p:graphicFrame>
        <p:nvGraphicFramePr>
          <p:cNvPr id="16" name="Content Placeholder 15">
            <a:extLst>
              <a:ext uri="{FF2B5EF4-FFF2-40B4-BE49-F238E27FC236}">
                <a16:creationId xmlns:a16="http://schemas.microsoft.com/office/drawing/2014/main" id="{3609C299-375C-AEF3-771F-A5ED2C26C29E}"/>
              </a:ext>
            </a:extLst>
          </p:cNvPr>
          <p:cNvGraphicFramePr>
            <a:graphicFrameLocks noGrp="1"/>
          </p:cNvGraphicFramePr>
          <p:nvPr>
            <p:ph idx="1"/>
            <p:extLst>
              <p:ext uri="{D42A27DB-BD31-4B8C-83A1-F6EECF244321}">
                <p14:modId xmlns:p14="http://schemas.microsoft.com/office/powerpoint/2010/main" val="3191677824"/>
              </p:ext>
            </p:extLst>
          </p:nvPr>
        </p:nvGraphicFramePr>
        <p:xfrm>
          <a:off x="621148" y="4291699"/>
          <a:ext cx="6215975" cy="2186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Chart 3">
            <a:extLst>
              <a:ext uri="{FF2B5EF4-FFF2-40B4-BE49-F238E27FC236}">
                <a16:creationId xmlns:a16="http://schemas.microsoft.com/office/drawing/2014/main" id="{7B0AED9D-AD29-4C88-B11C-3F899C55D9E0}"/>
              </a:ext>
            </a:extLst>
          </p:cNvPr>
          <p:cNvGraphicFramePr/>
          <p:nvPr>
            <p:extLst>
              <p:ext uri="{D42A27DB-BD31-4B8C-83A1-F6EECF244321}">
                <p14:modId xmlns:p14="http://schemas.microsoft.com/office/powerpoint/2010/main" val="2245930703"/>
              </p:ext>
            </p:extLst>
          </p:nvPr>
        </p:nvGraphicFramePr>
        <p:xfrm>
          <a:off x="8462865" y="3562911"/>
          <a:ext cx="3729135" cy="328168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7B0AED9D-AD29-4C88-B11C-3F899C55D9E0}"/>
              </a:ext>
            </a:extLst>
          </p:cNvPr>
          <p:cNvGraphicFramePr/>
          <p:nvPr>
            <p:extLst>
              <p:ext uri="{D42A27DB-BD31-4B8C-83A1-F6EECF244321}">
                <p14:modId xmlns:p14="http://schemas.microsoft.com/office/powerpoint/2010/main" val="2531628927"/>
              </p:ext>
            </p:extLst>
          </p:nvPr>
        </p:nvGraphicFramePr>
        <p:xfrm>
          <a:off x="3554962" y="-1"/>
          <a:ext cx="3984173" cy="3200401"/>
        </p:xfrm>
        <a:graphic>
          <a:graphicData uri="http://schemas.openxmlformats.org/drawingml/2006/chart">
            <c:chart xmlns:c="http://schemas.openxmlformats.org/drawingml/2006/chart" xmlns:r="http://schemas.openxmlformats.org/officeDocument/2006/relationships" r:id="rId11"/>
          </a:graphicData>
        </a:graphic>
      </p:graphicFrame>
      <p:pic>
        <p:nvPicPr>
          <p:cNvPr id="13" name="Picture 12">
            <a:extLst>
              <a:ext uri="{FF2B5EF4-FFF2-40B4-BE49-F238E27FC236}">
                <a16:creationId xmlns:a16="http://schemas.microsoft.com/office/drawing/2014/main" id="{315F4602-4AFC-A091-2776-DD34C158B4A7}"/>
              </a:ext>
            </a:extLst>
          </p:cNvPr>
          <p:cNvPicPr>
            <a:picLocks noChangeAspect="1"/>
          </p:cNvPicPr>
          <p:nvPr/>
        </p:nvPicPr>
        <p:blipFill>
          <a:blip r:embed="rId12"/>
          <a:stretch>
            <a:fillRect/>
          </a:stretch>
        </p:blipFill>
        <p:spPr>
          <a:xfrm>
            <a:off x="7417837" y="13409"/>
            <a:ext cx="4774163" cy="3616199"/>
          </a:xfrm>
          <a:prstGeom prst="rect">
            <a:avLst/>
          </a:prstGeom>
        </p:spPr>
      </p:pic>
    </p:spTree>
    <p:extLst>
      <p:ext uri="{BB962C8B-B14F-4D97-AF65-F5344CB8AC3E}">
        <p14:creationId xmlns:p14="http://schemas.microsoft.com/office/powerpoint/2010/main" val="865796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Zomato Logo, symbol, meaning, history, PNG, brand">
            <a:extLst>
              <a:ext uri="{FF2B5EF4-FFF2-40B4-BE49-F238E27FC236}">
                <a16:creationId xmlns:a16="http://schemas.microsoft.com/office/drawing/2014/main" id="{A89BE0B8-2E50-0747-85FE-A191A046801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rot="1533620">
            <a:off x="3125680" y="1823853"/>
            <a:ext cx="4980033" cy="2489827"/>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4C81A8-3B96-0069-AC40-C0E990E52B33}"/>
              </a:ext>
            </a:extLst>
          </p:cNvPr>
          <p:cNvSpPr>
            <a:spLocks noGrp="1"/>
          </p:cNvSpPr>
          <p:nvPr>
            <p:ph type="title"/>
          </p:nvPr>
        </p:nvSpPr>
        <p:spPr>
          <a:xfrm>
            <a:off x="786284" y="40532"/>
            <a:ext cx="9808723" cy="484217"/>
          </a:xfrm>
        </p:spPr>
        <p:txBody>
          <a:bodyPr>
            <a:normAutofit fontScale="90000"/>
            <a:scene3d>
              <a:camera prst="obliqueBottomLeft"/>
              <a:lightRig rig="threePt" dir="t"/>
            </a:scene3d>
            <a:sp3d extrusionH="57150">
              <a:bevelT w="38100" h="38100"/>
            </a:sp3d>
          </a:bodyPr>
          <a:lstStyle/>
          <a:p>
            <a:r>
              <a:rPr lang="en-US" sz="3200" b="1" u="sng" cap="none" dirty="0">
                <a:ln w="6600">
                  <a:noFill/>
                  <a:prstDash val="solid"/>
                </a:ln>
                <a:solidFill>
                  <a:srgbClr val="002060"/>
                </a:solidFill>
                <a:effectLst>
                  <a:outerShdw dist="38100" dir="2700000" algn="tl" rotWithShape="0">
                    <a:schemeClr val="accent2"/>
                  </a:outerShdw>
                </a:effectLst>
                <a:latin typeface="Palatino Linotype" panose="02040502050505030304" pitchFamily="18" charset="0"/>
              </a:rPr>
              <a:t>Recommended Countries For Expansion:-</a:t>
            </a:r>
            <a:endParaRPr lang="en-IN" sz="3200" b="1" u="sng" cap="none" dirty="0">
              <a:ln w="6600">
                <a:noFill/>
                <a:prstDash val="solid"/>
              </a:ln>
              <a:solidFill>
                <a:srgbClr val="002060"/>
              </a:solidFill>
              <a:effectLst>
                <a:outerShdw dist="38100" dir="2700000" algn="tl" rotWithShape="0">
                  <a:schemeClr val="accent2"/>
                </a:outerShdw>
              </a:effectLst>
              <a:latin typeface="Palatino Linotype" panose="02040502050505030304" pitchFamily="18" charset="0"/>
            </a:endParaRPr>
          </a:p>
        </p:txBody>
      </p:sp>
      <p:sp>
        <p:nvSpPr>
          <p:cNvPr id="9" name="Content Placeholder 6">
            <a:extLst>
              <a:ext uri="{FF2B5EF4-FFF2-40B4-BE49-F238E27FC236}">
                <a16:creationId xmlns:a16="http://schemas.microsoft.com/office/drawing/2014/main" id="{7A1DEDE0-13E5-E8D6-56BE-DA2667141677}"/>
              </a:ext>
            </a:extLst>
          </p:cNvPr>
          <p:cNvSpPr txBox="1">
            <a:spLocks/>
          </p:cNvSpPr>
          <p:nvPr/>
        </p:nvSpPr>
        <p:spPr>
          <a:xfrm>
            <a:off x="3583756" y="2234153"/>
            <a:ext cx="4213781" cy="30087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endParaRPr lang="en-US" dirty="0">
              <a:solidFill>
                <a:srgbClr val="4A2512"/>
              </a:solidFill>
              <a:latin typeface="Palatino Linotype" panose="02040502050505030304" pitchFamily="18" charset="0"/>
            </a:endParaRPr>
          </a:p>
        </p:txBody>
      </p:sp>
      <p:graphicFrame>
        <p:nvGraphicFramePr>
          <p:cNvPr id="28" name="Diagram 27">
            <a:extLst>
              <a:ext uri="{FF2B5EF4-FFF2-40B4-BE49-F238E27FC236}">
                <a16:creationId xmlns:a16="http://schemas.microsoft.com/office/drawing/2014/main" id="{265AE1E2-3653-4FFC-6415-735FE8D02B82}"/>
              </a:ext>
            </a:extLst>
          </p:cNvPr>
          <p:cNvGraphicFramePr/>
          <p:nvPr>
            <p:extLst>
              <p:ext uri="{D42A27DB-BD31-4B8C-83A1-F6EECF244321}">
                <p14:modId xmlns:p14="http://schemas.microsoft.com/office/powerpoint/2010/main" val="13108893"/>
              </p:ext>
            </p:extLst>
          </p:nvPr>
        </p:nvGraphicFramePr>
        <p:xfrm>
          <a:off x="221596" y="1130246"/>
          <a:ext cx="3511607" cy="2596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272" name="Picture 8" descr="Download Earth, Globe, World. Royalty-Free Vector Graphic - Pixabay">
            <a:extLst>
              <a:ext uri="{FF2B5EF4-FFF2-40B4-BE49-F238E27FC236}">
                <a16:creationId xmlns:a16="http://schemas.microsoft.com/office/drawing/2014/main" id="{ED75DC8B-FFDA-1D38-6BDC-29DE73F739AD}"/>
              </a:ext>
            </a:extLst>
          </p:cNvPr>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2244860" y="357856"/>
            <a:ext cx="6223667" cy="57076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29" name="Diagram 28">
            <a:extLst>
              <a:ext uri="{FF2B5EF4-FFF2-40B4-BE49-F238E27FC236}">
                <a16:creationId xmlns:a16="http://schemas.microsoft.com/office/drawing/2014/main" id="{D78B0530-0E5C-A40D-8292-646BF64D2D0E}"/>
              </a:ext>
            </a:extLst>
          </p:cNvPr>
          <p:cNvGraphicFramePr/>
          <p:nvPr>
            <p:extLst>
              <p:ext uri="{D42A27DB-BD31-4B8C-83A1-F6EECF244321}">
                <p14:modId xmlns:p14="http://schemas.microsoft.com/office/powerpoint/2010/main" val="3915979195"/>
              </p:ext>
            </p:extLst>
          </p:nvPr>
        </p:nvGraphicFramePr>
        <p:xfrm>
          <a:off x="3057842" y="5115666"/>
          <a:ext cx="5164697" cy="13698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3" name="Content Placeholder 6">
            <a:extLst>
              <a:ext uri="{FF2B5EF4-FFF2-40B4-BE49-F238E27FC236}">
                <a16:creationId xmlns:a16="http://schemas.microsoft.com/office/drawing/2014/main" id="{0F218947-3C99-8747-2C83-10C5AA14724E}"/>
              </a:ext>
            </a:extLst>
          </p:cNvPr>
          <p:cNvSpPr txBox="1">
            <a:spLocks/>
          </p:cNvSpPr>
          <p:nvPr/>
        </p:nvSpPr>
        <p:spPr>
          <a:xfrm>
            <a:off x="0" y="3061815"/>
            <a:ext cx="5551126" cy="198194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endParaRPr lang="en-US" sz="1200" dirty="0">
              <a:solidFill>
                <a:srgbClr val="4A2512"/>
              </a:solidFill>
              <a:latin typeface="Palatino Linotype" panose="02040502050505030304" pitchFamily="18" charset="0"/>
            </a:endParaRPr>
          </a:p>
        </p:txBody>
      </p:sp>
      <p:sp>
        <p:nvSpPr>
          <p:cNvPr id="25" name="Content Placeholder 24">
            <a:extLst>
              <a:ext uri="{FF2B5EF4-FFF2-40B4-BE49-F238E27FC236}">
                <a16:creationId xmlns:a16="http://schemas.microsoft.com/office/drawing/2014/main" id="{2AD10BC7-50ED-6BE6-984A-45B89DB4B78B}"/>
              </a:ext>
            </a:extLst>
          </p:cNvPr>
          <p:cNvSpPr>
            <a:spLocks noGrp="1"/>
          </p:cNvSpPr>
          <p:nvPr>
            <p:ph idx="1"/>
          </p:nvPr>
        </p:nvSpPr>
        <p:spPr>
          <a:xfrm>
            <a:off x="12583263" y="3631200"/>
            <a:ext cx="186555" cy="1711944"/>
          </a:xfrm>
        </p:spPr>
        <p:txBody>
          <a:bodyPr/>
          <a:lstStyle/>
          <a:p>
            <a:endParaRPr lang="en-IN" dirty="0">
              <a:solidFill>
                <a:srgbClr val="4A2512"/>
              </a:solidFill>
              <a:latin typeface="Palatino Linotype" panose="02040502050505030304" pitchFamily="18" charset="0"/>
            </a:endParaRPr>
          </a:p>
        </p:txBody>
      </p:sp>
      <p:graphicFrame>
        <p:nvGraphicFramePr>
          <p:cNvPr id="27" name="Diagram 26">
            <a:extLst>
              <a:ext uri="{FF2B5EF4-FFF2-40B4-BE49-F238E27FC236}">
                <a16:creationId xmlns:a16="http://schemas.microsoft.com/office/drawing/2014/main" id="{4A7D078D-6985-A051-2CD2-5BA8D923A2D5}"/>
              </a:ext>
            </a:extLst>
          </p:cNvPr>
          <p:cNvGraphicFramePr/>
          <p:nvPr>
            <p:extLst>
              <p:ext uri="{D42A27DB-BD31-4B8C-83A1-F6EECF244321}">
                <p14:modId xmlns:p14="http://schemas.microsoft.com/office/powerpoint/2010/main" val="369540911"/>
              </p:ext>
            </p:extLst>
          </p:nvPr>
        </p:nvGraphicFramePr>
        <p:xfrm>
          <a:off x="6349235" y="267902"/>
          <a:ext cx="5551126" cy="41065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0" name="Arrow: Right 29">
            <a:extLst>
              <a:ext uri="{FF2B5EF4-FFF2-40B4-BE49-F238E27FC236}">
                <a16:creationId xmlns:a16="http://schemas.microsoft.com/office/drawing/2014/main" id="{BACE868F-A0F5-513A-74DC-3EF7312D146D}"/>
              </a:ext>
            </a:extLst>
          </p:cNvPr>
          <p:cNvSpPr/>
          <p:nvPr/>
        </p:nvSpPr>
        <p:spPr>
          <a:xfrm>
            <a:off x="4259117" y="2052474"/>
            <a:ext cx="1973969" cy="7920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1CD323DA-A150-55E0-BE02-E6A20761F243}"/>
              </a:ext>
            </a:extLst>
          </p:cNvPr>
          <p:cNvSpPr/>
          <p:nvPr/>
        </p:nvSpPr>
        <p:spPr>
          <a:xfrm rot="7294900">
            <a:off x="8401369" y="4284329"/>
            <a:ext cx="1740058" cy="9101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605C575C-7218-97F3-B9A4-FC1999B516ED}"/>
              </a:ext>
            </a:extLst>
          </p:cNvPr>
          <p:cNvSpPr/>
          <p:nvPr/>
        </p:nvSpPr>
        <p:spPr>
          <a:xfrm rot="2803640">
            <a:off x="979850" y="4310257"/>
            <a:ext cx="1814629" cy="8876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5942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7B24-B2DB-0E09-28A1-BA9931D02E82}"/>
              </a:ext>
            </a:extLst>
          </p:cNvPr>
          <p:cNvSpPr>
            <a:spLocks noGrp="1"/>
          </p:cNvSpPr>
          <p:nvPr>
            <p:ph type="title"/>
          </p:nvPr>
        </p:nvSpPr>
        <p:spPr>
          <a:xfrm>
            <a:off x="-504265" y="-205168"/>
            <a:ext cx="10515600" cy="1027906"/>
          </a:xfrm>
        </p:spPr>
        <p:txBody>
          <a:bodyPr>
            <a:normAutofit fontScale="90000"/>
          </a:bodyPr>
          <a:lstStyle/>
          <a:p>
            <a:r>
              <a:rPr lang="en-US" u="sng" dirty="0">
                <a:solidFill>
                  <a:srgbClr val="4A2512"/>
                </a:solidFill>
                <a:effectLst>
                  <a:outerShdw blurRad="38100" dist="38100" dir="2700000" algn="tl">
                    <a:srgbClr val="000000">
                      <a:alpha val="43137"/>
                    </a:srgbClr>
                  </a:outerShdw>
                </a:effectLst>
                <a:latin typeface="Cooper Black" panose="0208090404030B020404" pitchFamily="18" charset="0"/>
              </a:rPr>
              <a:t>States Data Suitable For Expansion:-</a:t>
            </a:r>
            <a:endParaRPr lang="en-IN" dirty="0">
              <a:solidFill>
                <a:srgbClr val="4A2512"/>
              </a:solidFill>
            </a:endParaRPr>
          </a:p>
        </p:txBody>
      </p:sp>
      <p:graphicFrame>
        <p:nvGraphicFramePr>
          <p:cNvPr id="24" name="Diagram 23">
            <a:extLst>
              <a:ext uri="{FF2B5EF4-FFF2-40B4-BE49-F238E27FC236}">
                <a16:creationId xmlns:a16="http://schemas.microsoft.com/office/drawing/2014/main" id="{212B3293-ED86-8965-2E0A-43349FF9F6C4}"/>
              </a:ext>
            </a:extLst>
          </p:cNvPr>
          <p:cNvGraphicFramePr/>
          <p:nvPr>
            <p:extLst>
              <p:ext uri="{D42A27DB-BD31-4B8C-83A1-F6EECF244321}">
                <p14:modId xmlns:p14="http://schemas.microsoft.com/office/powerpoint/2010/main" val="228245811"/>
              </p:ext>
            </p:extLst>
          </p:nvPr>
        </p:nvGraphicFramePr>
        <p:xfrm>
          <a:off x="3034230" y="719847"/>
          <a:ext cx="1739504" cy="4445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Diagram 24">
            <a:extLst>
              <a:ext uri="{FF2B5EF4-FFF2-40B4-BE49-F238E27FC236}">
                <a16:creationId xmlns:a16="http://schemas.microsoft.com/office/drawing/2014/main" id="{141BA827-1E1F-245C-B801-01FF117BD6A6}"/>
              </a:ext>
            </a:extLst>
          </p:cNvPr>
          <p:cNvGraphicFramePr/>
          <p:nvPr>
            <p:extLst>
              <p:ext uri="{D42A27DB-BD31-4B8C-83A1-F6EECF244321}">
                <p14:modId xmlns:p14="http://schemas.microsoft.com/office/powerpoint/2010/main" val="2353797214"/>
              </p:ext>
            </p:extLst>
          </p:nvPr>
        </p:nvGraphicFramePr>
        <p:xfrm>
          <a:off x="4949291" y="603116"/>
          <a:ext cx="1841552" cy="46921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6" name="Diagram 25">
            <a:extLst>
              <a:ext uri="{FF2B5EF4-FFF2-40B4-BE49-F238E27FC236}">
                <a16:creationId xmlns:a16="http://schemas.microsoft.com/office/drawing/2014/main" id="{47589768-D0BD-77DA-0361-1232A9D423A2}"/>
              </a:ext>
            </a:extLst>
          </p:cNvPr>
          <p:cNvGraphicFramePr/>
          <p:nvPr>
            <p:extLst>
              <p:ext uri="{D42A27DB-BD31-4B8C-83A1-F6EECF244321}">
                <p14:modId xmlns:p14="http://schemas.microsoft.com/office/powerpoint/2010/main" val="3740968823"/>
              </p:ext>
            </p:extLst>
          </p:nvPr>
        </p:nvGraphicFramePr>
        <p:xfrm>
          <a:off x="7029699" y="603116"/>
          <a:ext cx="1986451" cy="45622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8" name="Diagram 27">
            <a:extLst>
              <a:ext uri="{FF2B5EF4-FFF2-40B4-BE49-F238E27FC236}">
                <a16:creationId xmlns:a16="http://schemas.microsoft.com/office/drawing/2014/main" id="{8577628B-157E-4F39-071A-278D83761EE9}"/>
              </a:ext>
            </a:extLst>
          </p:cNvPr>
          <p:cNvGraphicFramePr/>
          <p:nvPr>
            <p:extLst>
              <p:ext uri="{D42A27DB-BD31-4B8C-83A1-F6EECF244321}">
                <p14:modId xmlns:p14="http://schemas.microsoft.com/office/powerpoint/2010/main" val="2451775538"/>
              </p:ext>
            </p:extLst>
          </p:nvPr>
        </p:nvGraphicFramePr>
        <p:xfrm>
          <a:off x="9450096" y="1682884"/>
          <a:ext cx="2591666" cy="410831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7" name="Diagram 26">
            <a:extLst>
              <a:ext uri="{FF2B5EF4-FFF2-40B4-BE49-F238E27FC236}">
                <a16:creationId xmlns:a16="http://schemas.microsoft.com/office/drawing/2014/main" id="{1EB456FE-09A5-8848-D45E-3B80B7FBEB26}"/>
              </a:ext>
            </a:extLst>
          </p:cNvPr>
          <p:cNvGraphicFramePr/>
          <p:nvPr>
            <p:extLst>
              <p:ext uri="{D42A27DB-BD31-4B8C-83A1-F6EECF244321}">
                <p14:modId xmlns:p14="http://schemas.microsoft.com/office/powerpoint/2010/main" val="780720350"/>
              </p:ext>
            </p:extLst>
          </p:nvPr>
        </p:nvGraphicFramePr>
        <p:xfrm>
          <a:off x="150238" y="5636144"/>
          <a:ext cx="12071737" cy="108810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pic>
        <p:nvPicPr>
          <p:cNvPr id="9" name="Picture 8" descr="Download Earth, Globe, World. Royalty-Free Vector Graphic - Pixabay">
            <a:extLst>
              <a:ext uri="{FF2B5EF4-FFF2-40B4-BE49-F238E27FC236}">
                <a16:creationId xmlns:a16="http://schemas.microsoft.com/office/drawing/2014/main" id="{AD72C008-E450-54D1-4347-0B553D496B76}"/>
              </a:ext>
            </a:extLst>
          </p:cNvPr>
          <p:cNvPicPr>
            <a:picLocks noChangeAspect="1" noChangeArrowheads="1"/>
          </p:cNvPicPr>
          <p:nvPr/>
        </p:nvPicPr>
        <p:blipFill rotWithShape="1">
          <a:blip r:embed="rId28">
            <a:alphaModFix amt="20000"/>
            <a:extLst>
              <a:ext uri="{28A0092B-C50C-407E-A947-70E740481C1C}">
                <a14:useLocalDpi xmlns:a14="http://schemas.microsoft.com/office/drawing/2010/main" val="0"/>
              </a:ext>
            </a:extLst>
          </a:blip>
          <a:srcRect l="34539"/>
          <a:stretch/>
        </p:blipFill>
        <p:spPr bwMode="auto">
          <a:xfrm>
            <a:off x="-1" y="308785"/>
            <a:ext cx="4065481" cy="6330868"/>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5">
            <a:extLst>
              <a:ext uri="{FF2B5EF4-FFF2-40B4-BE49-F238E27FC236}">
                <a16:creationId xmlns:a16="http://schemas.microsoft.com/office/drawing/2014/main" id="{EFE244AC-9B1B-E937-8381-BCA2BD0CCAFB}"/>
              </a:ext>
            </a:extLst>
          </p:cNvPr>
          <p:cNvSpPr>
            <a:spLocks noGrp="1"/>
          </p:cNvSpPr>
          <p:nvPr>
            <p:ph idx="1"/>
          </p:nvPr>
        </p:nvSpPr>
        <p:spPr>
          <a:xfrm flipH="1">
            <a:off x="12801599" y="3429000"/>
            <a:ext cx="493427" cy="2362200"/>
          </a:xfrm>
        </p:spPr>
        <p:txBody>
          <a:bodyPr/>
          <a:lstStyle/>
          <a:p>
            <a:endParaRPr lang="en-IN" dirty="0">
              <a:solidFill>
                <a:srgbClr val="4A2512"/>
              </a:solidFill>
            </a:endParaRPr>
          </a:p>
        </p:txBody>
      </p:sp>
      <p:graphicFrame>
        <p:nvGraphicFramePr>
          <p:cNvPr id="23" name="Diagram 22">
            <a:extLst>
              <a:ext uri="{FF2B5EF4-FFF2-40B4-BE49-F238E27FC236}">
                <a16:creationId xmlns:a16="http://schemas.microsoft.com/office/drawing/2014/main" id="{42D9B6A9-65B8-AF51-DC7B-C6644A91E2AF}"/>
              </a:ext>
            </a:extLst>
          </p:cNvPr>
          <p:cNvGraphicFramePr/>
          <p:nvPr>
            <p:extLst>
              <p:ext uri="{D42A27DB-BD31-4B8C-83A1-F6EECF244321}">
                <p14:modId xmlns:p14="http://schemas.microsoft.com/office/powerpoint/2010/main" val="2091934473"/>
              </p:ext>
            </p:extLst>
          </p:nvPr>
        </p:nvGraphicFramePr>
        <p:xfrm>
          <a:off x="1008700" y="719847"/>
          <a:ext cx="1786673" cy="4416357"/>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118772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egal formalities for registering a restaurant on Zomato - iPleaders">
            <a:extLst>
              <a:ext uri="{FF2B5EF4-FFF2-40B4-BE49-F238E27FC236}">
                <a16:creationId xmlns:a16="http://schemas.microsoft.com/office/drawing/2014/main" id="{A48E9706-2964-C013-2748-DCA380F19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2893" cy="4106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CC389F-D131-F1E8-24EF-622E5D28F532}"/>
              </a:ext>
            </a:extLst>
          </p:cNvPr>
          <p:cNvSpPr>
            <a:spLocks noGrp="1"/>
          </p:cNvSpPr>
          <p:nvPr>
            <p:ph type="title"/>
          </p:nvPr>
        </p:nvSpPr>
        <p:spPr>
          <a:xfrm flipH="1">
            <a:off x="12191999" y="365125"/>
            <a:ext cx="270234" cy="1325563"/>
          </a:xfrm>
        </p:spPr>
        <p:txBody>
          <a:bodyPr/>
          <a:lstStyle/>
          <a:p>
            <a:endParaRPr lang="en-IN" dirty="0">
              <a:solidFill>
                <a:srgbClr val="4B4037"/>
              </a:solidFill>
            </a:endParaRPr>
          </a:p>
        </p:txBody>
      </p:sp>
      <p:sp>
        <p:nvSpPr>
          <p:cNvPr id="3" name="Content Placeholder 2">
            <a:extLst>
              <a:ext uri="{FF2B5EF4-FFF2-40B4-BE49-F238E27FC236}">
                <a16:creationId xmlns:a16="http://schemas.microsoft.com/office/drawing/2014/main" id="{E7C0197C-3ADE-4C03-C7E3-F0F36286F2C6}"/>
              </a:ext>
            </a:extLst>
          </p:cNvPr>
          <p:cNvSpPr>
            <a:spLocks noGrp="1"/>
          </p:cNvSpPr>
          <p:nvPr>
            <p:ph idx="1"/>
          </p:nvPr>
        </p:nvSpPr>
        <p:spPr>
          <a:xfrm>
            <a:off x="7259216" y="88795"/>
            <a:ext cx="3387013" cy="358648"/>
          </a:xfrm>
        </p:spPr>
        <p:txBody>
          <a:bodyPr>
            <a:normAutofit fontScale="85000" lnSpcReduction="20000"/>
          </a:bodyPr>
          <a:lstStyle/>
          <a:p>
            <a:pPr marL="0" indent="0">
              <a:buNone/>
            </a:pPr>
            <a:r>
              <a:rPr lang="en-US" b="1" i="1" dirty="0">
                <a:solidFill>
                  <a:srgbClr val="AD1B1E"/>
                </a:solidFill>
                <a:effectLst>
                  <a:outerShdw blurRad="38100" dist="38100" dir="2700000" algn="tl">
                    <a:srgbClr val="000000">
                      <a:alpha val="43137"/>
                    </a:srgbClr>
                  </a:outerShdw>
                </a:effectLst>
                <a:latin typeface="Palatino Linotype" panose="02040502050505030304" pitchFamily="18" charset="0"/>
              </a:rPr>
              <a:t>Recommended Cuisines </a:t>
            </a:r>
            <a:endParaRPr lang="en-IN" b="1" i="1" dirty="0">
              <a:solidFill>
                <a:srgbClr val="AD1B1E"/>
              </a:solidFill>
              <a:effectLst>
                <a:outerShdw blurRad="38100" dist="38100" dir="2700000" algn="tl">
                  <a:srgbClr val="000000">
                    <a:alpha val="43137"/>
                  </a:srgbClr>
                </a:outerShdw>
              </a:effectLst>
              <a:latin typeface="Palatino Linotype" panose="02040502050505030304" pitchFamily="18" charset="0"/>
            </a:endParaRPr>
          </a:p>
        </p:txBody>
      </p:sp>
      <p:sp>
        <p:nvSpPr>
          <p:cNvPr id="4" name="Content Placeholder 2">
            <a:extLst>
              <a:ext uri="{FF2B5EF4-FFF2-40B4-BE49-F238E27FC236}">
                <a16:creationId xmlns:a16="http://schemas.microsoft.com/office/drawing/2014/main" id="{5BFC6CD0-FE27-A7BC-5E16-07D7A3CF8EC3}"/>
              </a:ext>
            </a:extLst>
          </p:cNvPr>
          <p:cNvSpPr txBox="1">
            <a:spLocks/>
          </p:cNvSpPr>
          <p:nvPr/>
        </p:nvSpPr>
        <p:spPr>
          <a:xfrm>
            <a:off x="6975312" y="2923134"/>
            <a:ext cx="5486921" cy="679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endParaRPr lang="en-IN" b="1" u="sng" dirty="0">
              <a:solidFill>
                <a:srgbClr val="4B4037"/>
              </a:solidFill>
              <a:latin typeface="Palatino Linotype" panose="02040502050505030304" pitchFamily="18" charset="0"/>
            </a:endParaRPr>
          </a:p>
        </p:txBody>
      </p:sp>
      <p:graphicFrame>
        <p:nvGraphicFramePr>
          <p:cNvPr id="13" name="Diagram 12">
            <a:extLst>
              <a:ext uri="{FF2B5EF4-FFF2-40B4-BE49-F238E27FC236}">
                <a16:creationId xmlns:a16="http://schemas.microsoft.com/office/drawing/2014/main" id="{41ABCC0F-774E-C041-09B9-BCCD9D881B69}"/>
              </a:ext>
            </a:extLst>
          </p:cNvPr>
          <p:cNvGraphicFramePr/>
          <p:nvPr>
            <p:extLst>
              <p:ext uri="{D42A27DB-BD31-4B8C-83A1-F6EECF244321}">
                <p14:modId xmlns:p14="http://schemas.microsoft.com/office/powerpoint/2010/main" val="385356638"/>
              </p:ext>
            </p:extLst>
          </p:nvPr>
        </p:nvGraphicFramePr>
        <p:xfrm>
          <a:off x="2408807" y="2640564"/>
          <a:ext cx="8770773" cy="4019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a:extLst>
              <a:ext uri="{FF2B5EF4-FFF2-40B4-BE49-F238E27FC236}">
                <a16:creationId xmlns:a16="http://schemas.microsoft.com/office/drawing/2014/main" id="{642F7975-EE17-2809-ECA2-669DC2CF3838}"/>
              </a:ext>
            </a:extLst>
          </p:cNvPr>
          <p:cNvGraphicFramePr/>
          <p:nvPr>
            <p:extLst>
              <p:ext uri="{D42A27DB-BD31-4B8C-83A1-F6EECF244321}">
                <p14:modId xmlns:p14="http://schemas.microsoft.com/office/powerpoint/2010/main" val="3170120011"/>
              </p:ext>
            </p:extLst>
          </p:nvPr>
        </p:nvGraphicFramePr>
        <p:xfrm>
          <a:off x="9404591" y="522278"/>
          <a:ext cx="2483276" cy="49174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Diagram 13">
            <a:extLst>
              <a:ext uri="{FF2B5EF4-FFF2-40B4-BE49-F238E27FC236}">
                <a16:creationId xmlns:a16="http://schemas.microsoft.com/office/drawing/2014/main" id="{3214D898-D5DC-06D0-2894-C8864DFD250A}"/>
              </a:ext>
            </a:extLst>
          </p:cNvPr>
          <p:cNvGraphicFramePr/>
          <p:nvPr>
            <p:extLst>
              <p:ext uri="{D42A27DB-BD31-4B8C-83A1-F6EECF244321}">
                <p14:modId xmlns:p14="http://schemas.microsoft.com/office/powerpoint/2010/main" val="3465260409"/>
              </p:ext>
            </p:extLst>
          </p:nvPr>
        </p:nvGraphicFramePr>
        <p:xfrm>
          <a:off x="6613074" y="585736"/>
          <a:ext cx="2483276" cy="492768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TextBox 9">
            <a:extLst>
              <a:ext uri="{FF2B5EF4-FFF2-40B4-BE49-F238E27FC236}">
                <a16:creationId xmlns:a16="http://schemas.microsoft.com/office/drawing/2014/main" id="{91335A09-BD83-8A17-2A1A-4AC1677DEEC4}"/>
              </a:ext>
            </a:extLst>
          </p:cNvPr>
          <p:cNvSpPr txBox="1"/>
          <p:nvPr/>
        </p:nvSpPr>
        <p:spPr>
          <a:xfrm>
            <a:off x="210312" y="6078374"/>
            <a:ext cx="11981687" cy="423962"/>
          </a:xfrm>
          <a:prstGeom prst="rect">
            <a:avLst/>
          </a:prstGeom>
          <a:noFill/>
          <a:effectLst>
            <a:glow rad="228600">
              <a:schemeClr val="accent5">
                <a:satMod val="175000"/>
                <a:alpha val="40000"/>
              </a:schemeClr>
            </a:glow>
            <a:innerShdw blurRad="63500" dist="50800" dir="13500000">
              <a:prstClr val="black">
                <a:alpha val="50000"/>
              </a:prstClr>
            </a:innerShdw>
            <a:reflection blurRad="6350" stA="50000" endA="300" endPos="55500" dist="101600" dir="5400000" sy="-100000" algn="bl" rotWithShape="0"/>
          </a:effectLst>
          <a:scene3d>
            <a:camera prst="orthographicFront"/>
            <a:lightRig rig="threePt" dir="t"/>
          </a:scene3d>
          <a:sp3d>
            <a:bevelT prst="angle"/>
          </a:sp3d>
        </p:spPr>
        <p:txBody>
          <a:bodyPr wrap="square">
            <a:spAutoFit/>
          </a:bodyPr>
          <a:lstStyle/>
          <a:p>
            <a:pPr>
              <a:lnSpc>
                <a:spcPct val="150000"/>
              </a:lnSpc>
            </a:pPr>
            <a:r>
              <a:rPr lang="en-GB" sz="1600" b="1" i="1" dirty="0">
                <a:solidFill>
                  <a:schemeClr val="accent5">
                    <a:lumMod val="50000"/>
                  </a:schemeClr>
                </a:solidFill>
                <a:latin typeface="Palatino Linotype" panose="02040502050505030304" pitchFamily="18" charset="0"/>
                <a:ea typeface="Arial" panose="020B0604020202020204" pitchFamily="34" charset="0"/>
              </a:rPr>
              <a:t>Expected to have a positive impact on the consumers as those are in the bracket’s of highest restaurant rating.</a:t>
            </a:r>
          </a:p>
        </p:txBody>
      </p:sp>
    </p:spTree>
    <p:extLst>
      <p:ext uri="{BB962C8B-B14F-4D97-AF65-F5344CB8AC3E}">
        <p14:creationId xmlns:p14="http://schemas.microsoft.com/office/powerpoint/2010/main" val="189148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7B6C-17CB-E8F4-AAD1-8DC59A2CC368}"/>
              </a:ext>
            </a:extLst>
          </p:cNvPr>
          <p:cNvSpPr>
            <a:spLocks noGrp="1"/>
          </p:cNvSpPr>
          <p:nvPr>
            <p:ph type="title"/>
          </p:nvPr>
        </p:nvSpPr>
        <p:spPr>
          <a:xfrm>
            <a:off x="4410952" y="0"/>
            <a:ext cx="8171192" cy="1003294"/>
          </a:xfrm>
        </p:spPr>
        <p:txBody>
          <a:bodyPr>
            <a:normAutofit/>
          </a:bodyPr>
          <a:lstStyle/>
          <a:p>
            <a:r>
              <a:rPr lang="en-US" sz="2400" b="1" i="1" dirty="0">
                <a:solidFill>
                  <a:schemeClr val="accent5">
                    <a:lumMod val="50000"/>
                  </a:schemeClr>
                </a:solidFill>
                <a:effectLst>
                  <a:outerShdw blurRad="38100" dist="38100" dir="2700000" algn="tl">
                    <a:srgbClr val="000000">
                      <a:alpha val="43137"/>
                    </a:srgbClr>
                  </a:outerShdw>
                </a:effectLst>
                <a:latin typeface="Palatino Linotype" panose="02040502050505030304" pitchFamily="18" charset="0"/>
              </a:rPr>
              <a:t>Dashboard Data Visualization </a:t>
            </a:r>
            <a:endParaRPr lang="en-IN" sz="2400" b="1" i="1" dirty="0">
              <a:solidFill>
                <a:schemeClr val="accent5">
                  <a:lumMod val="50000"/>
                </a:schemeClr>
              </a:solidFill>
              <a:effectLst>
                <a:outerShdw blurRad="38100" dist="38100" dir="2700000" algn="tl">
                  <a:srgbClr val="000000">
                    <a:alpha val="43137"/>
                  </a:srgbClr>
                </a:outerShdw>
              </a:effectLst>
              <a:latin typeface="Palatino Linotype" panose="02040502050505030304" pitchFamily="18" charset="0"/>
            </a:endParaRPr>
          </a:p>
        </p:txBody>
      </p:sp>
      <p:graphicFrame>
        <p:nvGraphicFramePr>
          <p:cNvPr id="8" name="Content Placeholder 7">
            <a:extLst>
              <a:ext uri="{FF2B5EF4-FFF2-40B4-BE49-F238E27FC236}">
                <a16:creationId xmlns:a16="http://schemas.microsoft.com/office/drawing/2014/main" id="{12B3CF9E-11A2-F0A0-FEEE-68ADC8C56041}"/>
              </a:ext>
            </a:extLst>
          </p:cNvPr>
          <p:cNvGraphicFramePr>
            <a:graphicFrameLocks noGrp="1"/>
          </p:cNvGraphicFramePr>
          <p:nvPr>
            <p:ph idx="1"/>
            <p:extLst>
              <p:ext uri="{D42A27DB-BD31-4B8C-83A1-F6EECF244321}">
                <p14:modId xmlns:p14="http://schemas.microsoft.com/office/powerpoint/2010/main" val="4292790869"/>
              </p:ext>
            </p:extLst>
          </p:nvPr>
        </p:nvGraphicFramePr>
        <p:xfrm>
          <a:off x="5206480" y="914401"/>
          <a:ext cx="698552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5F2F3358-FF29-C067-6DAD-2BCBC3DE5C73}"/>
              </a:ext>
            </a:extLst>
          </p:cNvPr>
          <p:cNvPicPr>
            <a:picLocks noChangeAspect="1"/>
          </p:cNvPicPr>
          <p:nvPr/>
        </p:nvPicPr>
        <p:blipFill>
          <a:blip r:embed="rId7"/>
          <a:stretch>
            <a:fillRect/>
          </a:stretch>
        </p:blipFill>
        <p:spPr>
          <a:xfrm>
            <a:off x="-1" y="0"/>
            <a:ext cx="5206481" cy="6858000"/>
          </a:xfrm>
          <a:prstGeom prst="rect">
            <a:avLst/>
          </a:prstGeom>
        </p:spPr>
      </p:pic>
    </p:spTree>
    <p:extLst>
      <p:ext uri="{BB962C8B-B14F-4D97-AF65-F5344CB8AC3E}">
        <p14:creationId xmlns:p14="http://schemas.microsoft.com/office/powerpoint/2010/main" val="359872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Zomato: India food delivery app rolls back green uniform plan">
            <a:extLst>
              <a:ext uri="{FF2B5EF4-FFF2-40B4-BE49-F238E27FC236}">
                <a16:creationId xmlns:a16="http://schemas.microsoft.com/office/drawing/2014/main" id="{AD1929C3-3E90-CB36-C086-900FAF904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5" y="0"/>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Zomato Logo, symbol, meaning, history, PNG, brand">
            <a:extLst>
              <a:ext uri="{FF2B5EF4-FFF2-40B4-BE49-F238E27FC236}">
                <a16:creationId xmlns:a16="http://schemas.microsoft.com/office/drawing/2014/main" id="{56396253-7D8A-7E4F-E67B-F2ABC681053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902263" y="0"/>
            <a:ext cx="5691232" cy="206414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15" name="Diagram 14">
            <a:extLst>
              <a:ext uri="{FF2B5EF4-FFF2-40B4-BE49-F238E27FC236}">
                <a16:creationId xmlns:a16="http://schemas.microsoft.com/office/drawing/2014/main" id="{5073D291-FE9F-6542-DA35-82EAAAAEBB2C}"/>
              </a:ext>
            </a:extLst>
          </p:cNvPr>
          <p:cNvGraphicFramePr/>
          <p:nvPr>
            <p:extLst>
              <p:ext uri="{D42A27DB-BD31-4B8C-83A1-F6EECF244321}">
                <p14:modId xmlns:p14="http://schemas.microsoft.com/office/powerpoint/2010/main" val="3752329960"/>
              </p:ext>
            </p:extLst>
          </p:nvPr>
        </p:nvGraphicFramePr>
        <p:xfrm>
          <a:off x="4376928" y="1214022"/>
          <a:ext cx="4014216" cy="850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Rounded Corners 10">
            <a:extLst>
              <a:ext uri="{FF2B5EF4-FFF2-40B4-BE49-F238E27FC236}">
                <a16:creationId xmlns:a16="http://schemas.microsoft.com/office/drawing/2014/main" id="{AA6C0D46-B374-46F4-4B8A-4123567B5507}"/>
              </a:ext>
            </a:extLst>
          </p:cNvPr>
          <p:cNvSpPr/>
          <p:nvPr/>
        </p:nvSpPr>
        <p:spPr>
          <a:xfrm>
            <a:off x="17031" y="3481171"/>
            <a:ext cx="4850429" cy="2584528"/>
          </a:xfrm>
          <a:prstGeom prst="roundRect">
            <a:avLst/>
          </a:prstGeom>
          <a:solidFill>
            <a:srgbClr val="F7E6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Speech Bubble: Oval 7">
            <a:extLst>
              <a:ext uri="{FF2B5EF4-FFF2-40B4-BE49-F238E27FC236}">
                <a16:creationId xmlns:a16="http://schemas.microsoft.com/office/drawing/2014/main" id="{93D8C345-BAFC-E153-FBF2-4C2FC35C9E2B}"/>
              </a:ext>
            </a:extLst>
          </p:cNvPr>
          <p:cNvSpPr/>
          <p:nvPr/>
        </p:nvSpPr>
        <p:spPr>
          <a:xfrm rot="783306">
            <a:off x="7683250" y="3596953"/>
            <a:ext cx="4631654" cy="2584940"/>
          </a:xfrm>
          <a:prstGeom prst="wedgeEllipseCallou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BE366D3-D297-6A65-DF0B-381F07022EEC}"/>
              </a:ext>
            </a:extLst>
          </p:cNvPr>
          <p:cNvSpPr>
            <a:spLocks noGrp="1"/>
          </p:cNvSpPr>
          <p:nvPr>
            <p:ph type="title"/>
          </p:nvPr>
        </p:nvSpPr>
        <p:spPr>
          <a:xfrm>
            <a:off x="1131387" y="3680927"/>
            <a:ext cx="2621715" cy="451671"/>
          </a:xfrm>
        </p:spPr>
        <p:txBody>
          <a:bodyPr>
            <a:normAutofit/>
            <a:scene3d>
              <a:camera prst="obliqueTopLeft"/>
              <a:lightRig rig="threePt" dir="t"/>
            </a:scene3d>
          </a:bodyPr>
          <a:lstStyle/>
          <a:p>
            <a:r>
              <a:rPr lang="en-US" sz="2000" cap="none" dirty="0">
                <a:ln w="0">
                  <a:solidFill>
                    <a:schemeClr val="tx1"/>
                  </a:solidFill>
                </a:ln>
                <a:solidFill>
                  <a:srgbClr val="FF0000"/>
                </a:solidFill>
                <a:effectLst>
                  <a:outerShdw blurRad="63500" sx="102000" sy="102000" algn="ctr" rotWithShape="0">
                    <a:prstClr val="black">
                      <a:alpha val="40000"/>
                    </a:prstClr>
                  </a:outerShdw>
                  <a:reflection blurRad="6350" stA="60000" endA="900" endPos="58000" dir="5400000" sy="-100000" algn="bl" rotWithShape="0"/>
                </a:effectLst>
                <a:latin typeface="Palatino Linotype" panose="02040502050505030304" pitchFamily="18" charset="0"/>
              </a:rPr>
              <a:t>Conclusion</a:t>
            </a:r>
            <a:endParaRPr lang="en-IN" sz="2000" cap="none" dirty="0">
              <a:ln w="0">
                <a:solidFill>
                  <a:schemeClr val="tx1"/>
                </a:solidFill>
              </a:ln>
              <a:solidFill>
                <a:srgbClr val="FF0000"/>
              </a:solidFill>
              <a:effectLst>
                <a:outerShdw blurRad="63500" sx="102000" sy="102000" algn="ctr" rotWithShape="0">
                  <a:prstClr val="black">
                    <a:alpha val="40000"/>
                  </a:prstClr>
                </a:outerShdw>
                <a:reflection blurRad="6350" stA="60000" endA="900" endPos="58000" dir="5400000" sy="-100000" algn="bl" rotWithShape="0"/>
              </a:effectLst>
              <a:latin typeface="Palatino Linotype" panose="02040502050505030304" pitchFamily="18" charset="0"/>
            </a:endParaRPr>
          </a:p>
        </p:txBody>
      </p:sp>
      <p:sp>
        <p:nvSpPr>
          <p:cNvPr id="3" name="Content Placeholder 2">
            <a:extLst>
              <a:ext uri="{FF2B5EF4-FFF2-40B4-BE49-F238E27FC236}">
                <a16:creationId xmlns:a16="http://schemas.microsoft.com/office/drawing/2014/main" id="{A2D61472-00F2-51B9-4C0C-916612B4818D}"/>
              </a:ext>
            </a:extLst>
          </p:cNvPr>
          <p:cNvSpPr>
            <a:spLocks noGrp="1"/>
          </p:cNvSpPr>
          <p:nvPr>
            <p:ph idx="1"/>
          </p:nvPr>
        </p:nvSpPr>
        <p:spPr>
          <a:xfrm>
            <a:off x="67963" y="4026439"/>
            <a:ext cx="4799497" cy="2356830"/>
          </a:xfrm>
        </p:spPr>
        <p:txBody>
          <a:bodyPr>
            <a:normAutofit fontScale="77500" lnSpcReduction="20000"/>
          </a:bodyPr>
          <a:lstStyle/>
          <a:p>
            <a:pPr>
              <a:lnSpc>
                <a:spcPct val="220000"/>
              </a:lnSpc>
            </a:pPr>
            <a:r>
              <a:rPr lang="en-US" sz="1200" b="1" u="sng" cap="none" dirty="0">
                <a:solidFill>
                  <a:schemeClr val="accent5">
                    <a:lumMod val="50000"/>
                  </a:schemeClr>
                </a:solidFill>
                <a:effectLst>
                  <a:outerShdw blurRad="38100" dist="38100" dir="2700000" algn="tl">
                    <a:srgbClr val="000000">
                      <a:alpha val="43137"/>
                    </a:srgbClr>
                  </a:outerShdw>
                </a:effectLst>
                <a:latin typeface="Palatino Linotype" panose="02040502050505030304" pitchFamily="18" charset="0"/>
              </a:rPr>
              <a:t>Customer response </a:t>
            </a:r>
            <a:r>
              <a:rPr lang="en-US" sz="1200" cap="none" dirty="0">
                <a:solidFill>
                  <a:schemeClr val="accent5">
                    <a:lumMod val="50000"/>
                  </a:schemeClr>
                </a:solidFill>
                <a:latin typeface="Palatino Linotype" panose="02040502050505030304" pitchFamily="18" charset="0"/>
              </a:rPr>
              <a:t>– Analyzed customer preference and rating affecting the restaurant based on cuisine.</a:t>
            </a:r>
          </a:p>
          <a:p>
            <a:pPr>
              <a:lnSpc>
                <a:spcPct val="220000"/>
              </a:lnSpc>
            </a:pPr>
            <a:r>
              <a:rPr lang="en-US" sz="1200" b="1" u="sng" cap="none" dirty="0">
                <a:solidFill>
                  <a:schemeClr val="accent5">
                    <a:lumMod val="50000"/>
                  </a:schemeClr>
                </a:solidFill>
                <a:effectLst>
                  <a:outerShdw blurRad="38100" dist="38100" dir="2700000" algn="tl">
                    <a:srgbClr val="000000">
                      <a:alpha val="43137"/>
                    </a:srgbClr>
                  </a:outerShdw>
                </a:effectLst>
                <a:latin typeface="Palatino Linotype" panose="02040502050505030304" pitchFamily="18" charset="0"/>
              </a:rPr>
              <a:t>New market penetration </a:t>
            </a:r>
            <a:r>
              <a:rPr lang="en-US" sz="1200" cap="none" dirty="0">
                <a:solidFill>
                  <a:schemeClr val="accent5">
                    <a:lumMod val="50000"/>
                  </a:schemeClr>
                </a:solidFill>
                <a:latin typeface="Palatino Linotype" panose="02040502050505030304" pitchFamily="18" charset="0"/>
              </a:rPr>
              <a:t>– The top competitors has been identified, along with the lowest rated restaurant in those suggested countries.</a:t>
            </a:r>
          </a:p>
          <a:p>
            <a:pPr>
              <a:lnSpc>
                <a:spcPct val="220000"/>
              </a:lnSpc>
            </a:pPr>
            <a:r>
              <a:rPr lang="en-US" sz="1200" b="1" u="sng" cap="none" dirty="0">
                <a:solidFill>
                  <a:schemeClr val="accent5">
                    <a:lumMod val="50000"/>
                  </a:schemeClr>
                </a:solidFill>
                <a:effectLst>
                  <a:outerShdw blurRad="38100" dist="38100" dir="2700000" algn="tl">
                    <a:srgbClr val="000000">
                      <a:alpha val="43137"/>
                    </a:srgbClr>
                  </a:outerShdw>
                </a:effectLst>
                <a:latin typeface="Palatino Linotype" panose="02040502050505030304" pitchFamily="18" charset="0"/>
              </a:rPr>
              <a:t>Pattern analysis </a:t>
            </a:r>
            <a:r>
              <a:rPr lang="en-US" sz="1200" cap="none" dirty="0">
                <a:solidFill>
                  <a:schemeClr val="accent5">
                    <a:lumMod val="50000"/>
                  </a:schemeClr>
                </a:solidFill>
                <a:latin typeface="Palatino Linotype" panose="02040502050505030304" pitchFamily="18" charset="0"/>
              </a:rPr>
              <a:t>– The relation between high rated restaurant and their cuisine explains the pattern of customer analysis along with the price bracket to aims for.</a:t>
            </a:r>
            <a:endParaRPr lang="en-IN" sz="1200" b="1" u="sng" cap="none" dirty="0">
              <a:solidFill>
                <a:schemeClr val="accent5">
                  <a:lumMod val="50000"/>
                </a:schemeClr>
              </a:solidFill>
              <a:effectLst>
                <a:outerShdw blurRad="38100" dist="38100" dir="2700000" algn="tl">
                  <a:srgbClr val="000000">
                    <a:alpha val="43137"/>
                  </a:srgbClr>
                </a:outerShdw>
              </a:effectLst>
              <a:latin typeface="Palatino Linotype" panose="02040502050505030304" pitchFamily="18" charset="0"/>
            </a:endParaRPr>
          </a:p>
        </p:txBody>
      </p:sp>
      <p:sp>
        <p:nvSpPr>
          <p:cNvPr id="4" name="Content Placeholder 2">
            <a:extLst>
              <a:ext uri="{FF2B5EF4-FFF2-40B4-BE49-F238E27FC236}">
                <a16:creationId xmlns:a16="http://schemas.microsoft.com/office/drawing/2014/main" id="{245C6C50-760D-2FF6-B44E-1D1F28FD12FD}"/>
              </a:ext>
            </a:extLst>
          </p:cNvPr>
          <p:cNvSpPr txBox="1">
            <a:spLocks/>
          </p:cNvSpPr>
          <p:nvPr/>
        </p:nvSpPr>
        <p:spPr>
          <a:xfrm rot="767110">
            <a:off x="7802828" y="4140741"/>
            <a:ext cx="4224044" cy="16192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lnSpc>
                <a:spcPct val="200000"/>
              </a:lnSpc>
              <a:buNone/>
            </a:pPr>
            <a:r>
              <a:rPr lang="en-US" sz="1200" b="1" i="1" dirty="0">
                <a:solidFill>
                  <a:schemeClr val="accent5">
                    <a:lumMod val="50000"/>
                  </a:schemeClr>
                </a:solidFill>
                <a:latin typeface="Palatino Linotype" panose="02040502050505030304" pitchFamily="18" charset="0"/>
              </a:rPr>
              <a:t>“</a:t>
            </a:r>
            <a:r>
              <a:rPr lang="en-US" sz="1200" b="1" i="1" cap="none" dirty="0">
                <a:solidFill>
                  <a:schemeClr val="accent5">
                    <a:lumMod val="50000"/>
                  </a:schemeClr>
                </a:solidFill>
                <a:latin typeface="Palatino Linotype" panose="02040502050505030304" pitchFamily="18" charset="0"/>
              </a:rPr>
              <a:t>Our statistical analysis gives an overall view of impact according to the decision. The customer satisfaction, cuisine related rating increase or decrease gives us an insight how to increase market share of Zomato across the globe. The suggestion made were just not speculations it’s based on careful analysis of trend and behavior as well the location impact on the business. This gives us an edge for a successful business expansion”.</a:t>
            </a:r>
            <a:endParaRPr lang="en-IN" sz="1200" b="1" i="1" dirty="0">
              <a:solidFill>
                <a:schemeClr val="accent5">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1355330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Zomato: $1.1 Billion Net Worth - Better food for more people - Strategy $  Business Canva.">
            <a:extLst>
              <a:ext uri="{FF2B5EF4-FFF2-40B4-BE49-F238E27FC236}">
                <a16:creationId xmlns:a16="http://schemas.microsoft.com/office/drawing/2014/main" id="{AC033903-D511-5F7D-25E4-534328E3D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1500"/>
            <a:ext cx="1143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Best Restaurants in India - Zomato">
            <a:extLst>
              <a:ext uri="{FF2B5EF4-FFF2-40B4-BE49-F238E27FC236}">
                <a16:creationId xmlns:a16="http://schemas.microsoft.com/office/drawing/2014/main" id="{1AD747D8-2761-6C70-D53F-392407E68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7494E2-711C-4A1C-B3C2-369B7C955D8A}"/>
              </a:ext>
            </a:extLst>
          </p:cNvPr>
          <p:cNvSpPr>
            <a:spLocks noGrp="1"/>
          </p:cNvSpPr>
          <p:nvPr>
            <p:ph type="title"/>
          </p:nvPr>
        </p:nvSpPr>
        <p:spPr>
          <a:xfrm>
            <a:off x="538872" y="399174"/>
            <a:ext cx="10364451" cy="1596177"/>
          </a:xfrm>
        </p:spPr>
        <p:txBody>
          <a:bodyPr/>
          <a:lstStyle/>
          <a:p>
            <a:r>
              <a:rPr lang="en-US" b="1" u="sng" dirty="0">
                <a:solidFill>
                  <a:schemeClr val="bg1"/>
                </a:solidFill>
                <a:effectLst>
                  <a:outerShdw blurRad="38100" dist="38100" dir="2700000" algn="tl">
                    <a:srgbClr val="000000">
                      <a:alpha val="43137"/>
                    </a:srgbClr>
                  </a:outerShdw>
                </a:effectLst>
                <a:latin typeface="Palatino Linotype" panose="02040502050505030304" pitchFamily="18" charset="0"/>
              </a:rPr>
              <a:t>Reference-</a:t>
            </a:r>
            <a:endParaRPr lang="en-IN" b="1" u="sng" dirty="0">
              <a:solidFill>
                <a:schemeClr val="bg1"/>
              </a:solidFill>
              <a:effectLst>
                <a:outerShdw blurRad="38100" dist="38100" dir="2700000" algn="tl">
                  <a:srgbClr val="000000">
                    <a:alpha val="43137"/>
                  </a:srgbClr>
                </a:outerShdw>
              </a:effectLst>
              <a:latin typeface="Palatino Linotype" panose="02040502050505030304" pitchFamily="18" charset="0"/>
            </a:endParaRPr>
          </a:p>
        </p:txBody>
      </p:sp>
      <p:sp>
        <p:nvSpPr>
          <p:cNvPr id="3" name="Content Placeholder 2">
            <a:extLst>
              <a:ext uri="{FF2B5EF4-FFF2-40B4-BE49-F238E27FC236}">
                <a16:creationId xmlns:a16="http://schemas.microsoft.com/office/drawing/2014/main" id="{1CDA9D02-02C1-4A2E-8EE2-ED69939954B3}"/>
              </a:ext>
            </a:extLst>
          </p:cNvPr>
          <p:cNvSpPr>
            <a:spLocks noGrp="1"/>
          </p:cNvSpPr>
          <p:nvPr>
            <p:ph idx="1"/>
          </p:nvPr>
        </p:nvSpPr>
        <p:spPr>
          <a:xfrm>
            <a:off x="2734056" y="1983967"/>
            <a:ext cx="8169267" cy="3374418"/>
          </a:xfrm>
        </p:spPr>
        <p:txBody>
          <a:bodyPr/>
          <a:lstStyle/>
          <a:p>
            <a:pPr>
              <a:buFont typeface="Courier New" panose="02070309020205020404" pitchFamily="49" charset="0"/>
              <a:buChar char="o"/>
            </a:pPr>
            <a:r>
              <a:rPr lang="en-US" sz="3200" b="1" dirty="0">
                <a:solidFill>
                  <a:schemeClr val="bg1"/>
                </a:solidFill>
                <a:effectLst>
                  <a:outerShdw blurRad="38100" dist="38100" dir="2700000" algn="tl">
                    <a:srgbClr val="000000">
                      <a:alpha val="43137"/>
                    </a:srgbClr>
                  </a:outerShdw>
                </a:effectLst>
                <a:latin typeface="Palatino Linotype" panose="02040502050505030304" pitchFamily="18" charset="0"/>
              </a:rPr>
              <a:t>sample slide.</a:t>
            </a:r>
          </a:p>
          <a:p>
            <a:pPr>
              <a:buFont typeface="Courier New" panose="02070309020205020404" pitchFamily="49" charset="0"/>
              <a:buChar char="o"/>
            </a:pPr>
            <a:r>
              <a:rPr lang="en-US" sz="3200" b="1" dirty="0">
                <a:solidFill>
                  <a:schemeClr val="bg1"/>
                </a:solidFill>
                <a:effectLst>
                  <a:outerShdw blurRad="38100" dist="38100" dir="2700000" algn="tl">
                    <a:srgbClr val="000000">
                      <a:alpha val="43137"/>
                    </a:srgbClr>
                  </a:outerShdw>
                </a:effectLst>
                <a:latin typeface="Palatino Linotype" panose="02040502050505030304" pitchFamily="18" charset="0"/>
              </a:rPr>
              <a:t>TA session with prince </a:t>
            </a:r>
            <a:r>
              <a:rPr lang="en-US" sz="3200" b="1" dirty="0" err="1">
                <a:solidFill>
                  <a:schemeClr val="bg1"/>
                </a:solidFill>
                <a:effectLst>
                  <a:outerShdw blurRad="38100" dist="38100" dir="2700000" algn="tl">
                    <a:srgbClr val="000000">
                      <a:alpha val="43137"/>
                    </a:srgbClr>
                  </a:outerShdw>
                </a:effectLst>
                <a:latin typeface="Palatino Linotype" panose="02040502050505030304" pitchFamily="18" charset="0"/>
              </a:rPr>
              <a:t>poonia</a:t>
            </a:r>
            <a:r>
              <a:rPr lang="en-US" sz="3200" b="1" dirty="0">
                <a:solidFill>
                  <a:schemeClr val="bg1"/>
                </a:solidFill>
                <a:effectLst>
                  <a:outerShdw blurRad="38100" dist="38100" dir="2700000" algn="tl">
                    <a:srgbClr val="000000">
                      <a:alpha val="43137"/>
                    </a:srgbClr>
                  </a:outerShdw>
                </a:effectLst>
                <a:latin typeface="Palatino Linotype" panose="02040502050505030304" pitchFamily="18" charset="0"/>
              </a:rPr>
              <a:t>.</a:t>
            </a:r>
          </a:p>
          <a:p>
            <a:pPr>
              <a:buFont typeface="Courier New" panose="02070309020205020404" pitchFamily="49" charset="0"/>
              <a:buChar char="o"/>
            </a:pPr>
            <a:r>
              <a:rPr lang="en-US" sz="3200" b="1" dirty="0">
                <a:solidFill>
                  <a:schemeClr val="bg1"/>
                </a:solidFill>
                <a:effectLst>
                  <a:outerShdw blurRad="38100" dist="38100" dir="2700000" algn="tl">
                    <a:srgbClr val="000000">
                      <a:alpha val="43137"/>
                    </a:srgbClr>
                  </a:outerShdw>
                </a:effectLst>
                <a:latin typeface="Palatino Linotype" panose="02040502050505030304" pitchFamily="18" charset="0"/>
              </a:rPr>
              <a:t>the Zomato website.</a:t>
            </a:r>
          </a:p>
          <a:p>
            <a:pPr>
              <a:buFont typeface="Courier New" panose="02070309020205020404" pitchFamily="49" charset="0"/>
              <a:buChar char="o"/>
            </a:pPr>
            <a:endParaRPr lang="en-IN" dirty="0">
              <a:solidFill>
                <a:schemeClr val="bg1"/>
              </a:solidFill>
            </a:endParaRPr>
          </a:p>
        </p:txBody>
      </p:sp>
      <p:pic>
        <p:nvPicPr>
          <p:cNvPr id="5" name="Picture 2" descr="Zomato Logo, symbol, meaning, history, PNG, brand">
            <a:extLst>
              <a:ext uri="{FF2B5EF4-FFF2-40B4-BE49-F238E27FC236}">
                <a16:creationId xmlns:a16="http://schemas.microsoft.com/office/drawing/2014/main" id="{8C6CB018-B27A-6997-B989-89404BB62364}"/>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837176" y="4617720"/>
            <a:ext cx="7354824" cy="3096653"/>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17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A35A9-2206-60D2-A264-AA91C5AC3EDF}"/>
              </a:ext>
            </a:extLst>
          </p:cNvPr>
          <p:cNvPicPr>
            <a:picLocks noChangeAspect="1"/>
          </p:cNvPicPr>
          <p:nvPr/>
        </p:nvPicPr>
        <p:blipFill>
          <a:blip r:embed="rId3">
            <a:alphaModFix amt="70000"/>
          </a:blip>
          <a:stretch>
            <a:fillRect/>
          </a:stretch>
        </p:blipFill>
        <p:spPr>
          <a:xfrm>
            <a:off x="0" y="1"/>
            <a:ext cx="12192000" cy="6792685"/>
          </a:xfrm>
          <a:prstGeom prst="rect">
            <a:avLst/>
          </a:prstGeom>
        </p:spPr>
      </p:pic>
      <p:sp>
        <p:nvSpPr>
          <p:cNvPr id="2" name="Title 1">
            <a:extLst>
              <a:ext uri="{FF2B5EF4-FFF2-40B4-BE49-F238E27FC236}">
                <a16:creationId xmlns:a16="http://schemas.microsoft.com/office/drawing/2014/main" id="{9A4B576F-6D34-1660-3BA3-FE8DF5982C3B}"/>
              </a:ext>
            </a:extLst>
          </p:cNvPr>
          <p:cNvSpPr>
            <a:spLocks noGrp="1"/>
          </p:cNvSpPr>
          <p:nvPr>
            <p:ph type="ctrTitle"/>
          </p:nvPr>
        </p:nvSpPr>
        <p:spPr>
          <a:xfrm flipH="1">
            <a:off x="12432792" y="2069845"/>
            <a:ext cx="762000" cy="2387600"/>
          </a:xfrm>
        </p:spPr>
        <p:txBody>
          <a:bodyPr/>
          <a:lstStyle/>
          <a:p>
            <a:endParaRPr lang="en-IN" dirty="0"/>
          </a:p>
        </p:txBody>
      </p:sp>
      <p:sp>
        <p:nvSpPr>
          <p:cNvPr id="7" name="Subtitle 6">
            <a:extLst>
              <a:ext uri="{FF2B5EF4-FFF2-40B4-BE49-F238E27FC236}">
                <a16:creationId xmlns:a16="http://schemas.microsoft.com/office/drawing/2014/main" id="{64B352E3-157C-7FEB-211D-1175F47FE8C7}"/>
              </a:ext>
            </a:extLst>
          </p:cNvPr>
          <p:cNvSpPr>
            <a:spLocks noGrp="1"/>
          </p:cNvSpPr>
          <p:nvPr>
            <p:ph type="subTitle" idx="1"/>
          </p:nvPr>
        </p:nvSpPr>
        <p:spPr>
          <a:xfrm>
            <a:off x="280851" y="135126"/>
            <a:ext cx="4357395" cy="382556"/>
          </a:xfrm>
        </p:spPr>
        <p:txBody>
          <a:bodyPr>
            <a:normAutofit fontScale="85000" lnSpcReduction="20000"/>
          </a:bodyPr>
          <a:lstStyle/>
          <a:p>
            <a:r>
              <a:rPr lang="en-US" b="1" i="1" dirty="0">
                <a:solidFill>
                  <a:schemeClr val="bg1"/>
                </a:solidFill>
                <a:effectLst>
                  <a:outerShdw blurRad="38100" dist="38100" dir="2700000" algn="tl">
                    <a:srgbClr val="000000">
                      <a:alpha val="43137"/>
                    </a:srgbClr>
                  </a:outerShdw>
                </a:effectLst>
                <a:latin typeface="Cooper Black" panose="0208090404030B020404" pitchFamily="18" charset="0"/>
              </a:rPr>
              <a:t>What is                  : </a:t>
            </a:r>
            <a:endParaRPr lang="en-IN" i="1"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5FD96DE-48B2-8665-1DC1-110220249E96}"/>
              </a:ext>
            </a:extLst>
          </p:cNvPr>
          <p:cNvSpPr txBox="1"/>
          <p:nvPr/>
        </p:nvSpPr>
        <p:spPr>
          <a:xfrm>
            <a:off x="5207509" y="751344"/>
            <a:ext cx="6952487" cy="5355312"/>
          </a:xfrm>
          <a:prstGeom prst="rect">
            <a:avLst/>
          </a:prstGeom>
          <a:noFill/>
        </p:spPr>
        <p:txBody>
          <a:bodyPr wrap="square">
            <a:spAutoFit/>
          </a:bodyPr>
          <a:lstStyle/>
          <a:p>
            <a:pPr marL="342900" indent="-342900" algn="just">
              <a:buFont typeface="Wingdings" panose="05000000000000000000" pitchFamily="2" charset="2"/>
              <a:buChar char="q"/>
            </a:pPr>
            <a:r>
              <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Launched in 2010, Our technology platform connects customers, restaurant partners and delivery partners, serving their multiple needs.</a:t>
            </a:r>
          </a:p>
          <a:p>
            <a:pPr marL="342900" indent="-342900" algn="just">
              <a:buFont typeface="Wingdings" panose="05000000000000000000" pitchFamily="2" charset="2"/>
              <a:buChar char="q"/>
            </a:pPr>
            <a:endPar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Customers use our platform to search and discover restaurants, read and write customer generated reviews and view and upload photos, order food delivery, book a table and make payments while dining-out at restaurants.</a:t>
            </a:r>
          </a:p>
          <a:p>
            <a:pPr marL="342900" indent="-342900" algn="just">
              <a:buFont typeface="Wingdings" panose="05000000000000000000" pitchFamily="2" charset="2"/>
              <a:buChar char="q"/>
            </a:pPr>
            <a:endPar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On the other hand, we provide restaurant partners with industry-specific marketing tools which enable them to engage and acquire customers to grow their business while also providing a reliable and efficient last mile delivery service. </a:t>
            </a:r>
          </a:p>
          <a:p>
            <a:pPr marL="342900" indent="-342900" algn="just">
              <a:buFont typeface="Wingdings" panose="05000000000000000000" pitchFamily="2" charset="2"/>
              <a:buChar char="q"/>
            </a:pPr>
            <a:endPar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We also operate a one-stop procurement solution, </a:t>
            </a:r>
            <a:r>
              <a:rPr lang="en-US" sz="1900" b="1" i="1" dirty="0" err="1">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Hyperpure</a:t>
            </a:r>
            <a:r>
              <a:rPr lang="en-US"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which supplies high quality ingredients and kitchen products to restaurant partners. We also provide our delivery partners with transparent and flexible earning opportunities.</a:t>
            </a:r>
            <a:endParaRPr lang="en-IN" sz="1900" b="1" i="1"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Zomato Logo, symbol, meaning, history, PNG, brand">
            <a:extLst>
              <a:ext uri="{FF2B5EF4-FFF2-40B4-BE49-F238E27FC236}">
                <a16:creationId xmlns:a16="http://schemas.microsoft.com/office/drawing/2014/main" id="{FDD99E80-E645-85D0-CEF2-7491B31CFDA1}"/>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64009" y="1369695"/>
            <a:ext cx="5239512" cy="3921376"/>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82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llout: Down Arrow 24">
            <a:extLst>
              <a:ext uri="{FF2B5EF4-FFF2-40B4-BE49-F238E27FC236}">
                <a16:creationId xmlns:a16="http://schemas.microsoft.com/office/drawing/2014/main" id="{10693B94-E539-DF96-2A22-6DBEBCFA3BBB}"/>
              </a:ext>
            </a:extLst>
          </p:cNvPr>
          <p:cNvSpPr/>
          <p:nvPr/>
        </p:nvSpPr>
        <p:spPr>
          <a:xfrm>
            <a:off x="1645908" y="4070470"/>
            <a:ext cx="3633232" cy="878148"/>
          </a:xfrm>
          <a:prstGeom prst="down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DC893684-8B73-3B49-E2D2-F66015E31766}"/>
              </a:ext>
            </a:extLst>
          </p:cNvPr>
          <p:cNvSpPr/>
          <p:nvPr/>
        </p:nvSpPr>
        <p:spPr>
          <a:xfrm>
            <a:off x="7790688" y="5580388"/>
            <a:ext cx="4401312" cy="1193919"/>
          </a:xfrm>
          <a:prstGeom prst="roundRect">
            <a:avLst/>
          </a:prstGeom>
          <a:solidFill>
            <a:srgbClr val="E051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B2C298B-029B-0696-30C2-F989297C44CD}"/>
              </a:ext>
            </a:extLst>
          </p:cNvPr>
          <p:cNvSpPr/>
          <p:nvPr/>
        </p:nvSpPr>
        <p:spPr>
          <a:xfrm>
            <a:off x="7790688" y="4337510"/>
            <a:ext cx="4401312" cy="1193919"/>
          </a:xfrm>
          <a:prstGeom prst="roundRect">
            <a:avLst/>
          </a:prstGeom>
          <a:solidFill>
            <a:srgbClr val="E051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9E19748F-18E6-C598-B195-B6EC2440C5B0}"/>
              </a:ext>
            </a:extLst>
          </p:cNvPr>
          <p:cNvSpPr/>
          <p:nvPr/>
        </p:nvSpPr>
        <p:spPr>
          <a:xfrm>
            <a:off x="7790688" y="3212360"/>
            <a:ext cx="4401312" cy="1076191"/>
          </a:xfrm>
          <a:prstGeom prst="roundRect">
            <a:avLst/>
          </a:prstGeom>
          <a:solidFill>
            <a:srgbClr val="E051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4" descr="Legal formalities to list a cloud kitchen on Zomato - iPleaders">
            <a:extLst>
              <a:ext uri="{FF2B5EF4-FFF2-40B4-BE49-F238E27FC236}">
                <a16:creationId xmlns:a16="http://schemas.microsoft.com/office/drawing/2014/main" id="{7C54AFF3-5BF9-780A-5756-605AF02A1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10" y="23825"/>
            <a:ext cx="1879599" cy="804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2750C3-9570-91A0-536B-0D2CFAF67161}"/>
              </a:ext>
            </a:extLst>
          </p:cNvPr>
          <p:cNvSpPr>
            <a:spLocks noGrp="1"/>
          </p:cNvSpPr>
          <p:nvPr>
            <p:ph type="title"/>
          </p:nvPr>
        </p:nvSpPr>
        <p:spPr>
          <a:xfrm>
            <a:off x="253702" y="816466"/>
            <a:ext cx="3768882" cy="435522"/>
          </a:xfrm>
        </p:spPr>
        <p:txBody>
          <a:bodyPr>
            <a:normAutofit fontScale="90000"/>
          </a:bodyPr>
          <a:lstStyle/>
          <a:p>
            <a:pPr algn="ctr"/>
            <a:r>
              <a:rPr lang="en-IN" sz="4800" dirty="0">
                <a:solidFill>
                  <a:srgbClr val="693619"/>
                </a:solidFill>
                <a:effectLst>
                  <a:outerShdw blurRad="38100" dist="38100" dir="2700000" algn="tl">
                    <a:srgbClr val="000000">
                      <a:alpha val="43137"/>
                    </a:srgbClr>
                  </a:outerShdw>
                </a:effectLst>
                <a:latin typeface="Bernard MT Condensed" panose="02050806060905020404" pitchFamily="18" charset="0"/>
              </a:rPr>
              <a:t>Data Summary</a:t>
            </a:r>
            <a:endParaRPr lang="en-IN" sz="7200" dirty="0">
              <a:solidFill>
                <a:srgbClr val="693619"/>
              </a:solidFill>
              <a:effectLst>
                <a:outerShdw blurRad="38100" dist="38100" dir="2700000" algn="tl">
                  <a:srgbClr val="000000">
                    <a:alpha val="43137"/>
                  </a:srgbClr>
                </a:outerShdw>
              </a:effectLst>
              <a:latin typeface="Bernard MT Condensed" panose="02050806060905020404" pitchFamily="18" charset="0"/>
            </a:endParaRPr>
          </a:p>
        </p:txBody>
      </p:sp>
      <p:graphicFrame>
        <p:nvGraphicFramePr>
          <p:cNvPr id="20" name="Content Placeholder 19">
            <a:extLst>
              <a:ext uri="{FF2B5EF4-FFF2-40B4-BE49-F238E27FC236}">
                <a16:creationId xmlns:a16="http://schemas.microsoft.com/office/drawing/2014/main" id="{1CA9B2BD-F43F-0A9A-6932-744EB84F65FD}"/>
              </a:ext>
            </a:extLst>
          </p:cNvPr>
          <p:cNvGraphicFramePr>
            <a:graphicFrameLocks noGrp="1"/>
          </p:cNvGraphicFramePr>
          <p:nvPr>
            <p:ph idx="1"/>
            <p:extLst>
              <p:ext uri="{D42A27DB-BD31-4B8C-83A1-F6EECF244321}">
                <p14:modId xmlns:p14="http://schemas.microsoft.com/office/powerpoint/2010/main" val="4028756200"/>
              </p:ext>
            </p:extLst>
          </p:nvPr>
        </p:nvGraphicFramePr>
        <p:xfrm>
          <a:off x="216310" y="1087425"/>
          <a:ext cx="5641848" cy="2988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जोमाटो - विकिपीडिया">
            <a:extLst>
              <a:ext uri="{FF2B5EF4-FFF2-40B4-BE49-F238E27FC236}">
                <a16:creationId xmlns:a16="http://schemas.microsoft.com/office/drawing/2014/main" id="{07018A94-FBFD-EE38-2D1A-477A53DB6B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2440" y="23826"/>
            <a:ext cx="4099560" cy="29384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Zomato Logo, symbol, meaning, history, PNG, brand">
            <a:extLst>
              <a:ext uri="{FF2B5EF4-FFF2-40B4-BE49-F238E27FC236}">
                <a16:creationId xmlns:a16="http://schemas.microsoft.com/office/drawing/2014/main" id="{0727B0D0-C257-BE61-05AE-38741E9E6CBF}"/>
              </a:ext>
            </a:extLst>
          </p:cNvPr>
          <p:cNvPicPr>
            <a:picLocks noChangeAspect="1" noChangeArrowheads="1"/>
          </p:cNvPicPr>
          <p:nvPr/>
        </p:nvPicPr>
        <p:blipFill>
          <a:blip r:embed="rId9">
            <a:alphaModFix amt="85000"/>
            <a:extLst>
              <a:ext uri="{28A0092B-C50C-407E-A947-70E740481C1C}">
                <a14:useLocalDpi xmlns:a14="http://schemas.microsoft.com/office/drawing/2010/main" val="0"/>
              </a:ext>
            </a:extLst>
          </a:blip>
          <a:srcRect/>
          <a:stretch>
            <a:fillRect/>
          </a:stretch>
        </p:blipFill>
        <p:spPr bwMode="auto">
          <a:xfrm>
            <a:off x="33994" y="-434961"/>
            <a:ext cx="2213171" cy="1581912"/>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AF646F9D-E871-D80B-E61A-94B08732DFC4}"/>
              </a:ext>
            </a:extLst>
          </p:cNvPr>
          <p:cNvGraphicFramePr/>
          <p:nvPr>
            <p:extLst>
              <p:ext uri="{D42A27DB-BD31-4B8C-83A1-F6EECF244321}">
                <p14:modId xmlns:p14="http://schemas.microsoft.com/office/powerpoint/2010/main" val="4046365125"/>
              </p:ext>
            </p:extLst>
          </p:nvPr>
        </p:nvGraphicFramePr>
        <p:xfrm>
          <a:off x="335288" y="4438679"/>
          <a:ext cx="6669017" cy="24235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9" name="Content Placeholder 2">
            <a:extLst>
              <a:ext uri="{FF2B5EF4-FFF2-40B4-BE49-F238E27FC236}">
                <a16:creationId xmlns:a16="http://schemas.microsoft.com/office/drawing/2014/main" id="{CCCE10AB-AEB3-0ACF-34B1-326609DE7B3B}"/>
              </a:ext>
            </a:extLst>
          </p:cNvPr>
          <p:cNvSpPr txBox="1">
            <a:spLocks/>
          </p:cNvSpPr>
          <p:nvPr/>
        </p:nvSpPr>
        <p:spPr>
          <a:xfrm>
            <a:off x="8028432" y="5753420"/>
            <a:ext cx="4241323" cy="1216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100" dirty="0">
                <a:solidFill>
                  <a:schemeClr val="bg1"/>
                </a:solidFill>
                <a:latin typeface="Palatino Linotype" panose="02040502050505030304" pitchFamily="18" charset="0"/>
              </a:rPr>
              <a:t>Insights for expansion is greatly dependent on the user preference and competition on particular countries.</a:t>
            </a:r>
            <a:endParaRPr lang="en-IN" sz="1100" dirty="0">
              <a:solidFill>
                <a:schemeClr val="bg1"/>
              </a:solidFill>
              <a:latin typeface="Palatino Linotype" panose="02040502050505030304" pitchFamily="18" charset="0"/>
            </a:endParaRPr>
          </a:p>
        </p:txBody>
      </p:sp>
      <p:sp>
        <p:nvSpPr>
          <p:cNvPr id="11" name="TextBox 10">
            <a:extLst>
              <a:ext uri="{FF2B5EF4-FFF2-40B4-BE49-F238E27FC236}">
                <a16:creationId xmlns:a16="http://schemas.microsoft.com/office/drawing/2014/main" id="{686100C8-E435-C5B8-E6BA-48D9DF50CB6B}"/>
              </a:ext>
            </a:extLst>
          </p:cNvPr>
          <p:cNvSpPr txBox="1"/>
          <p:nvPr/>
        </p:nvSpPr>
        <p:spPr>
          <a:xfrm>
            <a:off x="1645908" y="4165475"/>
            <a:ext cx="3992887" cy="344069"/>
          </a:xfrm>
          <a:prstGeom prst="rect">
            <a:avLst/>
          </a:prstGeom>
          <a:noFill/>
          <a:ln>
            <a:noFill/>
          </a:ln>
          <a:effectLst>
            <a:outerShdw blurRad="76200" dist="12700" dir="8100000" sy="-23000" kx="8004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07000"/>
              </a:lnSpc>
              <a:spcAft>
                <a:spcPts val="800"/>
              </a:spcAft>
            </a:pPr>
            <a:r>
              <a:rPr lang="en-US" sz="1600" b="1" kern="100" dirty="0">
                <a:solidFill>
                  <a:srgbClr val="693619"/>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Data Cleaning and pre-processing output</a:t>
            </a:r>
            <a:endParaRPr lang="en-IN" sz="1600" b="1" kern="100" dirty="0">
              <a:solidFill>
                <a:srgbClr val="693619"/>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C060BCC3-C197-F97C-ACEC-F04ADACF6064}"/>
              </a:ext>
            </a:extLst>
          </p:cNvPr>
          <p:cNvSpPr txBox="1"/>
          <p:nvPr/>
        </p:nvSpPr>
        <p:spPr>
          <a:xfrm>
            <a:off x="8028432" y="3406226"/>
            <a:ext cx="4133856" cy="688458"/>
          </a:xfrm>
          <a:prstGeom prst="rect">
            <a:avLst/>
          </a:prstGeom>
          <a:noFill/>
        </p:spPr>
        <p:txBody>
          <a:bodyPr wrap="square">
            <a:spAutoFit/>
          </a:bodyPr>
          <a:lstStyle/>
          <a:p>
            <a:pPr>
              <a:lnSpc>
                <a:spcPct val="120000"/>
              </a:lnSpc>
            </a:pPr>
            <a:r>
              <a:rPr lang="en-US" sz="1100" dirty="0">
                <a:solidFill>
                  <a:schemeClr val="bg1"/>
                </a:solidFill>
                <a:latin typeface="Palatino Linotype" panose="02040502050505030304" pitchFamily="18" charset="0"/>
              </a:rPr>
              <a:t>This data helps to build a understanding the current food market of different regions of different countries across the globe.</a:t>
            </a:r>
          </a:p>
        </p:txBody>
      </p:sp>
      <p:sp>
        <p:nvSpPr>
          <p:cNvPr id="17" name="TextBox 16">
            <a:extLst>
              <a:ext uri="{FF2B5EF4-FFF2-40B4-BE49-F238E27FC236}">
                <a16:creationId xmlns:a16="http://schemas.microsoft.com/office/drawing/2014/main" id="{15E7BFE1-E36E-6716-D1A0-459F177157C1}"/>
              </a:ext>
            </a:extLst>
          </p:cNvPr>
          <p:cNvSpPr txBox="1"/>
          <p:nvPr/>
        </p:nvSpPr>
        <p:spPr>
          <a:xfrm>
            <a:off x="8028432" y="4531022"/>
            <a:ext cx="4133856" cy="641907"/>
          </a:xfrm>
          <a:prstGeom prst="rect">
            <a:avLst/>
          </a:prstGeom>
          <a:noFill/>
        </p:spPr>
        <p:txBody>
          <a:bodyPr wrap="square">
            <a:spAutoFit/>
          </a:bodyPr>
          <a:lstStyle/>
          <a:p>
            <a:pPr marL="0" indent="0">
              <a:lnSpc>
                <a:spcPct val="110000"/>
              </a:lnSpc>
              <a:buNone/>
            </a:pPr>
            <a:r>
              <a:rPr lang="en-US" sz="1100" dirty="0">
                <a:solidFill>
                  <a:schemeClr val="bg1"/>
                </a:solidFill>
                <a:latin typeface="Palatino Linotype" panose="02040502050505030304" pitchFamily="18" charset="0"/>
              </a:rPr>
              <a:t>This country based restaurant data is crucial for current market analysis of current cuisine trend, customer preference, competitor analysis and restaurant performance analysis.</a:t>
            </a:r>
          </a:p>
        </p:txBody>
      </p:sp>
    </p:spTree>
    <p:extLst>
      <p:ext uri="{BB962C8B-B14F-4D97-AF65-F5344CB8AC3E}">
        <p14:creationId xmlns:p14="http://schemas.microsoft.com/office/powerpoint/2010/main" val="1667223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जोमाटो - विकिपीडिया">
            <a:extLst>
              <a:ext uri="{FF2B5EF4-FFF2-40B4-BE49-F238E27FC236}">
                <a16:creationId xmlns:a16="http://schemas.microsoft.com/office/drawing/2014/main" id="{AF177B3B-B2C5-1031-8E94-0AD90ECC6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467" y="160920"/>
            <a:ext cx="4392804" cy="5980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C558D5-B4E8-5A9C-B9C2-B01DACD2FB09}"/>
              </a:ext>
            </a:extLst>
          </p:cNvPr>
          <p:cNvPicPr>
            <a:picLocks noChangeAspect="1"/>
          </p:cNvPicPr>
          <p:nvPr/>
        </p:nvPicPr>
        <p:blipFill>
          <a:blip r:embed="rId3"/>
          <a:stretch>
            <a:fillRect/>
          </a:stretch>
        </p:blipFill>
        <p:spPr>
          <a:xfrm>
            <a:off x="8205898" y="605712"/>
            <a:ext cx="1426103" cy="1185259"/>
          </a:xfrm>
          <a:prstGeom prst="rect">
            <a:avLst/>
          </a:prstGeom>
        </p:spPr>
      </p:pic>
      <p:pic>
        <p:nvPicPr>
          <p:cNvPr id="12" name="Picture 11">
            <a:extLst>
              <a:ext uri="{FF2B5EF4-FFF2-40B4-BE49-F238E27FC236}">
                <a16:creationId xmlns:a16="http://schemas.microsoft.com/office/drawing/2014/main" id="{BB1B3812-7DE4-7ADC-C7C3-7FAC0690270F}"/>
              </a:ext>
            </a:extLst>
          </p:cNvPr>
          <p:cNvPicPr>
            <a:picLocks noChangeAspect="1"/>
          </p:cNvPicPr>
          <p:nvPr/>
        </p:nvPicPr>
        <p:blipFill>
          <a:blip r:embed="rId4"/>
          <a:stretch>
            <a:fillRect/>
          </a:stretch>
        </p:blipFill>
        <p:spPr>
          <a:xfrm>
            <a:off x="9151961" y="4107216"/>
            <a:ext cx="2093976" cy="1907252"/>
          </a:xfrm>
          <a:prstGeom prst="rect">
            <a:avLst/>
          </a:prstGeom>
        </p:spPr>
      </p:pic>
      <p:sp>
        <p:nvSpPr>
          <p:cNvPr id="2" name="Title 1">
            <a:extLst>
              <a:ext uri="{FF2B5EF4-FFF2-40B4-BE49-F238E27FC236}">
                <a16:creationId xmlns:a16="http://schemas.microsoft.com/office/drawing/2014/main" id="{CF11276D-64B7-6D88-2ABB-D4871C58E64F}"/>
              </a:ext>
            </a:extLst>
          </p:cNvPr>
          <p:cNvSpPr>
            <a:spLocks noGrp="1"/>
          </p:cNvSpPr>
          <p:nvPr>
            <p:ph type="title"/>
          </p:nvPr>
        </p:nvSpPr>
        <p:spPr>
          <a:xfrm flipH="1">
            <a:off x="13219175" y="694945"/>
            <a:ext cx="45719" cy="1343216"/>
          </a:xfrm>
        </p:spPr>
        <p:txBody>
          <a:bodyPr/>
          <a:lstStyle/>
          <a:p>
            <a:endParaRPr lang="en-IN" dirty="0"/>
          </a:p>
        </p:txBody>
      </p:sp>
      <p:graphicFrame>
        <p:nvGraphicFramePr>
          <p:cNvPr id="15" name="Content Placeholder 14">
            <a:extLst>
              <a:ext uri="{FF2B5EF4-FFF2-40B4-BE49-F238E27FC236}">
                <a16:creationId xmlns:a16="http://schemas.microsoft.com/office/drawing/2014/main" id="{865843AE-9299-66CA-60BC-89CCB4DF1596}"/>
              </a:ext>
            </a:extLst>
          </p:cNvPr>
          <p:cNvGraphicFramePr>
            <a:graphicFrameLocks noGrp="1"/>
          </p:cNvGraphicFramePr>
          <p:nvPr>
            <p:ph idx="1"/>
            <p:extLst>
              <p:ext uri="{D42A27DB-BD31-4B8C-83A1-F6EECF244321}">
                <p14:modId xmlns:p14="http://schemas.microsoft.com/office/powerpoint/2010/main" val="3070022880"/>
              </p:ext>
            </p:extLst>
          </p:nvPr>
        </p:nvGraphicFramePr>
        <p:xfrm>
          <a:off x="85344" y="251926"/>
          <a:ext cx="7603080" cy="6679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2" descr="Zomato Logo, symbol, meaning, history, PNG, brand">
            <a:extLst>
              <a:ext uri="{FF2B5EF4-FFF2-40B4-BE49-F238E27FC236}">
                <a16:creationId xmlns:a16="http://schemas.microsoft.com/office/drawing/2014/main" id="{F98075F1-8909-9002-80F7-2749C056E6B8}"/>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rot="2303279">
            <a:off x="-518097" y="1741509"/>
            <a:ext cx="9142363" cy="2926713"/>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A17206C-4C81-E32F-C516-983EDFEC8706}"/>
              </a:ext>
            </a:extLst>
          </p:cNvPr>
          <p:cNvPicPr>
            <a:picLocks noChangeAspect="1"/>
          </p:cNvPicPr>
          <p:nvPr/>
        </p:nvPicPr>
        <p:blipFill>
          <a:blip r:embed="rId11"/>
          <a:stretch>
            <a:fillRect/>
          </a:stretch>
        </p:blipFill>
        <p:spPr>
          <a:xfrm>
            <a:off x="10548404" y="491545"/>
            <a:ext cx="1558252" cy="1305614"/>
          </a:xfrm>
          <a:prstGeom prst="rect">
            <a:avLst/>
          </a:prstGeom>
        </p:spPr>
      </p:pic>
    </p:spTree>
    <p:extLst>
      <p:ext uri="{BB962C8B-B14F-4D97-AF65-F5344CB8AC3E}">
        <p14:creationId xmlns:p14="http://schemas.microsoft.com/office/powerpoint/2010/main" val="299893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59BB8A1F-5B7C-F860-805D-F0BC9DBD36A8}"/>
              </a:ext>
            </a:extLst>
          </p:cNvPr>
          <p:cNvGraphicFramePr>
            <a:graphicFrameLocks noGrp="1"/>
          </p:cNvGraphicFramePr>
          <p:nvPr>
            <p:ph idx="1"/>
            <p:extLst>
              <p:ext uri="{D42A27DB-BD31-4B8C-83A1-F6EECF244321}">
                <p14:modId xmlns:p14="http://schemas.microsoft.com/office/powerpoint/2010/main" val="1102290611"/>
              </p:ext>
            </p:extLst>
          </p:nvPr>
        </p:nvGraphicFramePr>
        <p:xfrm>
          <a:off x="195412" y="3567219"/>
          <a:ext cx="6719995" cy="3261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B55E978E-D0A1-8539-F14F-CB096D9A8F3E}"/>
              </a:ext>
            </a:extLst>
          </p:cNvPr>
          <p:cNvPicPr>
            <a:picLocks noChangeAspect="1"/>
          </p:cNvPicPr>
          <p:nvPr/>
        </p:nvPicPr>
        <p:blipFill>
          <a:blip r:embed="rId7"/>
          <a:stretch>
            <a:fillRect/>
          </a:stretch>
        </p:blipFill>
        <p:spPr>
          <a:xfrm>
            <a:off x="-163068" y="-382796"/>
            <a:ext cx="3550920" cy="3848371"/>
          </a:xfrm>
          <a:prstGeom prst="rect">
            <a:avLst/>
          </a:prstGeom>
        </p:spPr>
      </p:pic>
      <p:graphicFrame>
        <p:nvGraphicFramePr>
          <p:cNvPr id="7" name="Chart 6">
            <a:extLst>
              <a:ext uri="{FF2B5EF4-FFF2-40B4-BE49-F238E27FC236}">
                <a16:creationId xmlns:a16="http://schemas.microsoft.com/office/drawing/2014/main" id="{918F4239-E49F-66D5-FEB6-262B3D26BC87}"/>
              </a:ext>
            </a:extLst>
          </p:cNvPr>
          <p:cNvGraphicFramePr>
            <a:graphicFrameLocks/>
          </p:cNvGraphicFramePr>
          <p:nvPr>
            <p:extLst>
              <p:ext uri="{D42A27DB-BD31-4B8C-83A1-F6EECF244321}">
                <p14:modId xmlns:p14="http://schemas.microsoft.com/office/powerpoint/2010/main" val="4146515774"/>
              </p:ext>
            </p:extLst>
          </p:nvPr>
        </p:nvGraphicFramePr>
        <p:xfrm>
          <a:off x="3346199" y="65674"/>
          <a:ext cx="4642020" cy="3399902"/>
        </p:xfrm>
        <a:graphic>
          <a:graphicData uri="http://schemas.openxmlformats.org/drawingml/2006/chart">
            <c:chart xmlns:c="http://schemas.openxmlformats.org/drawingml/2006/chart" xmlns:r="http://schemas.openxmlformats.org/officeDocument/2006/relationships" r:id="rId8"/>
          </a:graphicData>
        </a:graphic>
      </p:graphicFrame>
      <p:pic>
        <p:nvPicPr>
          <p:cNvPr id="8" name="Picture 7">
            <a:extLst>
              <a:ext uri="{FF2B5EF4-FFF2-40B4-BE49-F238E27FC236}">
                <a16:creationId xmlns:a16="http://schemas.microsoft.com/office/drawing/2014/main" id="{AEA32B02-76D2-EE09-E5A8-08B484464F7A}"/>
              </a:ext>
            </a:extLst>
          </p:cNvPr>
          <p:cNvPicPr>
            <a:picLocks noChangeAspect="1"/>
          </p:cNvPicPr>
          <p:nvPr/>
        </p:nvPicPr>
        <p:blipFill>
          <a:blip r:embed="rId9"/>
          <a:stretch>
            <a:fillRect/>
          </a:stretch>
        </p:blipFill>
        <p:spPr>
          <a:xfrm>
            <a:off x="8147304" y="-332852"/>
            <a:ext cx="4642020" cy="3399902"/>
          </a:xfrm>
          <a:prstGeom prst="rect">
            <a:avLst/>
          </a:prstGeom>
        </p:spPr>
      </p:pic>
      <p:pic>
        <p:nvPicPr>
          <p:cNvPr id="9" name="Picture 6" descr="Zomato plans new management structure, with multiple CEOs: Report -  Hindustan Times">
            <a:extLst>
              <a:ext uri="{FF2B5EF4-FFF2-40B4-BE49-F238E27FC236}">
                <a16:creationId xmlns:a16="http://schemas.microsoft.com/office/drawing/2014/main" id="{863BE81C-5B74-6F95-554B-5B786F1876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5161" y="2734056"/>
            <a:ext cx="4756839" cy="409484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022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F3736C-2B8A-04D3-5CE7-404F18BD32ED}"/>
              </a:ext>
            </a:extLst>
          </p:cNvPr>
          <p:cNvPicPr>
            <a:picLocks noChangeAspect="1"/>
          </p:cNvPicPr>
          <p:nvPr/>
        </p:nvPicPr>
        <p:blipFill rotWithShape="1">
          <a:blip r:embed="rId2"/>
          <a:srcRect l="11111" t="17744" r="15972" b="6638"/>
          <a:stretch/>
        </p:blipFill>
        <p:spPr>
          <a:xfrm>
            <a:off x="6369692" y="-78911"/>
            <a:ext cx="6297796" cy="4440599"/>
          </a:xfrm>
          <a:prstGeom prst="rect">
            <a:avLst/>
          </a:prstGeom>
        </p:spPr>
      </p:pic>
      <p:graphicFrame>
        <p:nvGraphicFramePr>
          <p:cNvPr id="18" name="Content Placeholder 17">
            <a:extLst>
              <a:ext uri="{FF2B5EF4-FFF2-40B4-BE49-F238E27FC236}">
                <a16:creationId xmlns:a16="http://schemas.microsoft.com/office/drawing/2014/main" id="{0E886839-FADA-B251-3B8C-CF95CF26C8CF}"/>
              </a:ext>
            </a:extLst>
          </p:cNvPr>
          <p:cNvGraphicFramePr>
            <a:graphicFrameLocks noGrp="1"/>
          </p:cNvGraphicFramePr>
          <p:nvPr>
            <p:ph idx="1"/>
            <p:extLst>
              <p:ext uri="{D42A27DB-BD31-4B8C-83A1-F6EECF244321}">
                <p14:modId xmlns:p14="http://schemas.microsoft.com/office/powerpoint/2010/main" val="1277879292"/>
              </p:ext>
            </p:extLst>
          </p:nvPr>
        </p:nvGraphicFramePr>
        <p:xfrm>
          <a:off x="3621024" y="4440600"/>
          <a:ext cx="8570976" cy="2298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D86DACD-1508-832A-2B2C-FCA565C2BCBC}"/>
              </a:ext>
            </a:extLst>
          </p:cNvPr>
          <p:cNvPicPr>
            <a:picLocks noChangeAspect="1"/>
          </p:cNvPicPr>
          <p:nvPr/>
        </p:nvPicPr>
        <p:blipFill>
          <a:blip r:embed="rId8"/>
          <a:stretch>
            <a:fillRect/>
          </a:stretch>
        </p:blipFill>
        <p:spPr>
          <a:xfrm>
            <a:off x="0" y="3987491"/>
            <a:ext cx="3502152" cy="2870507"/>
          </a:xfrm>
          <a:prstGeom prst="rect">
            <a:avLst/>
          </a:prstGeom>
        </p:spPr>
      </p:pic>
      <p:pic>
        <p:nvPicPr>
          <p:cNvPr id="10" name="Picture 9">
            <a:extLst>
              <a:ext uri="{FF2B5EF4-FFF2-40B4-BE49-F238E27FC236}">
                <a16:creationId xmlns:a16="http://schemas.microsoft.com/office/drawing/2014/main" id="{6CA13CC4-C375-4736-764F-8E6ECF571439}"/>
              </a:ext>
            </a:extLst>
          </p:cNvPr>
          <p:cNvPicPr>
            <a:picLocks noChangeAspect="1"/>
          </p:cNvPicPr>
          <p:nvPr/>
        </p:nvPicPr>
        <p:blipFill>
          <a:blip r:embed="rId9"/>
          <a:stretch>
            <a:fillRect/>
          </a:stretch>
        </p:blipFill>
        <p:spPr>
          <a:xfrm>
            <a:off x="0" y="1"/>
            <a:ext cx="6369692" cy="4361687"/>
          </a:xfrm>
          <a:prstGeom prst="rect">
            <a:avLst/>
          </a:prstGeom>
        </p:spPr>
      </p:pic>
    </p:spTree>
    <p:extLst>
      <p:ext uri="{BB962C8B-B14F-4D97-AF65-F5344CB8AC3E}">
        <p14:creationId xmlns:p14="http://schemas.microsoft.com/office/powerpoint/2010/main" val="402033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CECF7-6483-9577-5649-9C38997F6CBA}"/>
              </a:ext>
            </a:extLst>
          </p:cNvPr>
          <p:cNvPicPr>
            <a:picLocks noChangeAspect="1"/>
          </p:cNvPicPr>
          <p:nvPr/>
        </p:nvPicPr>
        <p:blipFill>
          <a:blip r:embed="rId3"/>
          <a:stretch>
            <a:fillRect/>
          </a:stretch>
        </p:blipFill>
        <p:spPr>
          <a:xfrm>
            <a:off x="1" y="-180975"/>
            <a:ext cx="8080309" cy="4545172"/>
          </a:xfrm>
          <a:prstGeom prst="rect">
            <a:avLst/>
          </a:prstGeom>
        </p:spPr>
      </p:pic>
      <p:pic>
        <p:nvPicPr>
          <p:cNvPr id="5" name="Picture 10" descr="Can Food Delivery Solve Zomato's Blinkit Problem?">
            <a:extLst>
              <a:ext uri="{FF2B5EF4-FFF2-40B4-BE49-F238E27FC236}">
                <a16:creationId xmlns:a16="http://schemas.microsoft.com/office/drawing/2014/main" id="{3B110C50-8F5A-6EAA-8081-B38321F08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244" y="0"/>
            <a:ext cx="63985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BE41B7-46A0-D6F3-3A1F-DC1FA84BC5E8}"/>
              </a:ext>
            </a:extLst>
          </p:cNvPr>
          <p:cNvSpPr>
            <a:spLocks noGrp="1"/>
          </p:cNvSpPr>
          <p:nvPr>
            <p:ph type="title"/>
          </p:nvPr>
        </p:nvSpPr>
        <p:spPr>
          <a:xfrm>
            <a:off x="12835509" y="358648"/>
            <a:ext cx="285750" cy="1325563"/>
          </a:xfrm>
        </p:spPr>
        <p:txBody>
          <a:bodyPr/>
          <a:lstStyle/>
          <a:p>
            <a:endParaRPr lang="en-IN" dirty="0"/>
          </a:p>
        </p:txBody>
      </p:sp>
      <p:graphicFrame>
        <p:nvGraphicFramePr>
          <p:cNvPr id="7" name="Content Placeholder 6">
            <a:extLst>
              <a:ext uri="{FF2B5EF4-FFF2-40B4-BE49-F238E27FC236}">
                <a16:creationId xmlns:a16="http://schemas.microsoft.com/office/drawing/2014/main" id="{1678D263-ABA0-3A49-A927-9904C8246A36}"/>
              </a:ext>
            </a:extLst>
          </p:cNvPr>
          <p:cNvGraphicFramePr>
            <a:graphicFrameLocks noGrp="1"/>
          </p:cNvGraphicFramePr>
          <p:nvPr>
            <p:ph idx="1"/>
            <p:extLst>
              <p:ext uri="{D42A27DB-BD31-4B8C-83A1-F6EECF244321}">
                <p14:modId xmlns:p14="http://schemas.microsoft.com/office/powerpoint/2010/main" val="3865002582"/>
              </p:ext>
            </p:extLst>
          </p:nvPr>
        </p:nvGraphicFramePr>
        <p:xfrm>
          <a:off x="65315" y="4550395"/>
          <a:ext cx="7883870" cy="21214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155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47B4-BBDB-D050-7969-FE04710FE9E8}"/>
              </a:ext>
            </a:extLst>
          </p:cNvPr>
          <p:cNvSpPr>
            <a:spLocks noGrp="1"/>
          </p:cNvSpPr>
          <p:nvPr>
            <p:ph type="title"/>
          </p:nvPr>
        </p:nvSpPr>
        <p:spPr>
          <a:xfrm>
            <a:off x="0" y="0"/>
            <a:ext cx="3316031" cy="2653255"/>
          </a:xfrm>
        </p:spPr>
        <p:txBody>
          <a:bodyPr/>
          <a:lstStyle/>
          <a:p>
            <a:endParaRPr lang="en-IN" dirty="0"/>
          </a:p>
        </p:txBody>
      </p:sp>
      <p:graphicFrame>
        <p:nvGraphicFramePr>
          <p:cNvPr id="8" name="Content Placeholder 7">
            <a:extLst>
              <a:ext uri="{FF2B5EF4-FFF2-40B4-BE49-F238E27FC236}">
                <a16:creationId xmlns:a16="http://schemas.microsoft.com/office/drawing/2014/main" id="{131DBFA5-E9D7-3875-7D53-169D70A84502}"/>
              </a:ext>
            </a:extLst>
          </p:cNvPr>
          <p:cNvGraphicFramePr>
            <a:graphicFrameLocks noGrp="1"/>
          </p:cNvGraphicFramePr>
          <p:nvPr>
            <p:ph idx="1"/>
            <p:extLst>
              <p:ext uri="{D42A27DB-BD31-4B8C-83A1-F6EECF244321}">
                <p14:modId xmlns:p14="http://schemas.microsoft.com/office/powerpoint/2010/main" val="973877916"/>
              </p:ext>
            </p:extLst>
          </p:nvPr>
        </p:nvGraphicFramePr>
        <p:xfrm>
          <a:off x="-1" y="5032240"/>
          <a:ext cx="12192001" cy="1825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जोमाटो - विकिपीडिया">
            <a:extLst>
              <a:ext uri="{FF2B5EF4-FFF2-40B4-BE49-F238E27FC236}">
                <a16:creationId xmlns:a16="http://schemas.microsoft.com/office/drawing/2014/main" id="{2E868D94-1C1C-FEB5-7ED3-08287DEDEE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709" y="579832"/>
            <a:ext cx="1889492" cy="1493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5C1AB81-1F39-5D42-C489-445B9DA28855}"/>
              </a:ext>
            </a:extLst>
          </p:cNvPr>
          <p:cNvPicPr>
            <a:picLocks noChangeAspect="1"/>
          </p:cNvPicPr>
          <p:nvPr/>
        </p:nvPicPr>
        <p:blipFill>
          <a:blip r:embed="rId9"/>
          <a:stretch>
            <a:fillRect/>
          </a:stretch>
        </p:blipFill>
        <p:spPr>
          <a:xfrm>
            <a:off x="0" y="2676432"/>
            <a:ext cx="6096000" cy="2269130"/>
          </a:xfrm>
          <a:prstGeom prst="rect">
            <a:avLst/>
          </a:prstGeom>
        </p:spPr>
      </p:pic>
      <p:pic>
        <p:nvPicPr>
          <p:cNvPr id="6" name="Picture 5">
            <a:extLst>
              <a:ext uri="{FF2B5EF4-FFF2-40B4-BE49-F238E27FC236}">
                <a16:creationId xmlns:a16="http://schemas.microsoft.com/office/drawing/2014/main" id="{DFC654C6-B22C-3D0F-4B4B-F1CA2C29A855}"/>
              </a:ext>
            </a:extLst>
          </p:cNvPr>
          <p:cNvPicPr>
            <a:picLocks noChangeAspect="1"/>
          </p:cNvPicPr>
          <p:nvPr/>
        </p:nvPicPr>
        <p:blipFill>
          <a:blip r:embed="rId10"/>
          <a:stretch>
            <a:fillRect/>
          </a:stretch>
        </p:blipFill>
        <p:spPr>
          <a:xfrm>
            <a:off x="5971032" y="2525328"/>
            <a:ext cx="6290804" cy="2505075"/>
          </a:xfrm>
          <a:prstGeom prst="rect">
            <a:avLst/>
          </a:prstGeom>
        </p:spPr>
      </p:pic>
      <p:pic>
        <p:nvPicPr>
          <p:cNvPr id="4" name="Picture 3">
            <a:extLst>
              <a:ext uri="{FF2B5EF4-FFF2-40B4-BE49-F238E27FC236}">
                <a16:creationId xmlns:a16="http://schemas.microsoft.com/office/drawing/2014/main" id="{124EB19B-D165-0D70-0D79-3781C799B309}"/>
              </a:ext>
            </a:extLst>
          </p:cNvPr>
          <p:cNvPicPr>
            <a:picLocks noChangeAspect="1"/>
          </p:cNvPicPr>
          <p:nvPr/>
        </p:nvPicPr>
        <p:blipFill>
          <a:blip r:embed="rId11"/>
          <a:stretch>
            <a:fillRect/>
          </a:stretch>
        </p:blipFill>
        <p:spPr>
          <a:xfrm>
            <a:off x="2183363" y="27229"/>
            <a:ext cx="10078473" cy="2653255"/>
          </a:xfrm>
          <a:prstGeom prst="rect">
            <a:avLst/>
          </a:prstGeom>
        </p:spPr>
      </p:pic>
    </p:spTree>
    <p:extLst>
      <p:ext uri="{BB962C8B-B14F-4D97-AF65-F5344CB8AC3E}">
        <p14:creationId xmlns:p14="http://schemas.microsoft.com/office/powerpoint/2010/main" val="22430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2535BD-F99B-0C39-796F-B758F99CB245}"/>
              </a:ext>
            </a:extLst>
          </p:cNvPr>
          <p:cNvPicPr>
            <a:picLocks noChangeAspect="1"/>
          </p:cNvPicPr>
          <p:nvPr/>
        </p:nvPicPr>
        <p:blipFill>
          <a:blip r:embed="rId3"/>
          <a:stretch>
            <a:fillRect/>
          </a:stretch>
        </p:blipFill>
        <p:spPr>
          <a:xfrm>
            <a:off x="5069954" y="2489823"/>
            <a:ext cx="4046054" cy="2420505"/>
          </a:xfrm>
          <a:prstGeom prst="rect">
            <a:avLst/>
          </a:prstGeom>
        </p:spPr>
      </p:pic>
      <p:pic>
        <p:nvPicPr>
          <p:cNvPr id="8" name="Picture 7">
            <a:extLst>
              <a:ext uri="{FF2B5EF4-FFF2-40B4-BE49-F238E27FC236}">
                <a16:creationId xmlns:a16="http://schemas.microsoft.com/office/drawing/2014/main" id="{A7C2984E-6E2B-D4E0-7934-C3D5279654A6}"/>
              </a:ext>
            </a:extLst>
          </p:cNvPr>
          <p:cNvPicPr>
            <a:picLocks noChangeAspect="1"/>
          </p:cNvPicPr>
          <p:nvPr/>
        </p:nvPicPr>
        <p:blipFill>
          <a:blip r:embed="rId4"/>
          <a:stretch>
            <a:fillRect/>
          </a:stretch>
        </p:blipFill>
        <p:spPr>
          <a:xfrm>
            <a:off x="9116008" y="2596635"/>
            <a:ext cx="3075992" cy="2372404"/>
          </a:xfrm>
          <a:prstGeom prst="rect">
            <a:avLst/>
          </a:prstGeom>
        </p:spPr>
      </p:pic>
      <p:sp>
        <p:nvSpPr>
          <p:cNvPr id="2" name="Title 1">
            <a:extLst>
              <a:ext uri="{FF2B5EF4-FFF2-40B4-BE49-F238E27FC236}">
                <a16:creationId xmlns:a16="http://schemas.microsoft.com/office/drawing/2014/main" id="{BFD88A2D-412B-2B0D-355B-CC8944466659}"/>
              </a:ext>
            </a:extLst>
          </p:cNvPr>
          <p:cNvSpPr>
            <a:spLocks noGrp="1"/>
          </p:cNvSpPr>
          <p:nvPr>
            <p:ph type="title"/>
          </p:nvPr>
        </p:nvSpPr>
        <p:spPr>
          <a:xfrm flipH="1">
            <a:off x="12801600" y="998377"/>
            <a:ext cx="457200" cy="1216318"/>
          </a:xfrm>
        </p:spPr>
        <p:txBody>
          <a:bodyPr/>
          <a:lstStyle/>
          <a:p>
            <a:endParaRPr lang="en-IN" dirty="0"/>
          </a:p>
        </p:txBody>
      </p:sp>
      <p:graphicFrame>
        <p:nvGraphicFramePr>
          <p:cNvPr id="11" name="Content Placeholder 10">
            <a:extLst>
              <a:ext uri="{FF2B5EF4-FFF2-40B4-BE49-F238E27FC236}">
                <a16:creationId xmlns:a16="http://schemas.microsoft.com/office/drawing/2014/main" id="{A77045DB-078E-E506-CCE4-13B2590A5756}"/>
              </a:ext>
            </a:extLst>
          </p:cNvPr>
          <p:cNvGraphicFramePr>
            <a:graphicFrameLocks noGrp="1"/>
          </p:cNvGraphicFramePr>
          <p:nvPr>
            <p:ph idx="1"/>
            <p:extLst>
              <p:ext uri="{D42A27DB-BD31-4B8C-83A1-F6EECF244321}">
                <p14:modId xmlns:p14="http://schemas.microsoft.com/office/powerpoint/2010/main" val="3805073843"/>
              </p:ext>
            </p:extLst>
          </p:nvPr>
        </p:nvGraphicFramePr>
        <p:xfrm>
          <a:off x="261257" y="4910328"/>
          <a:ext cx="11784563" cy="19476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BC683FBA-5319-0A1E-92B0-50F4BC09F329}"/>
              </a:ext>
            </a:extLst>
          </p:cNvPr>
          <p:cNvPicPr>
            <a:picLocks noChangeAspect="1"/>
          </p:cNvPicPr>
          <p:nvPr/>
        </p:nvPicPr>
        <p:blipFill>
          <a:blip r:embed="rId10"/>
          <a:stretch>
            <a:fillRect/>
          </a:stretch>
        </p:blipFill>
        <p:spPr>
          <a:xfrm>
            <a:off x="5069954" y="0"/>
            <a:ext cx="7122046" cy="2537925"/>
          </a:xfrm>
          <a:prstGeom prst="rect">
            <a:avLst/>
          </a:prstGeom>
        </p:spPr>
      </p:pic>
      <p:pic>
        <p:nvPicPr>
          <p:cNvPr id="6" name="Picture 5">
            <a:extLst>
              <a:ext uri="{FF2B5EF4-FFF2-40B4-BE49-F238E27FC236}">
                <a16:creationId xmlns:a16="http://schemas.microsoft.com/office/drawing/2014/main" id="{777F0894-A021-C1DE-2658-43A2B761543C}"/>
              </a:ext>
            </a:extLst>
          </p:cNvPr>
          <p:cNvPicPr>
            <a:picLocks noChangeAspect="1"/>
          </p:cNvPicPr>
          <p:nvPr/>
        </p:nvPicPr>
        <p:blipFill>
          <a:blip r:embed="rId11"/>
          <a:stretch>
            <a:fillRect/>
          </a:stretch>
        </p:blipFill>
        <p:spPr>
          <a:xfrm>
            <a:off x="-112109" y="40535"/>
            <a:ext cx="5182063" cy="4970377"/>
          </a:xfrm>
          <a:prstGeom prst="rect">
            <a:avLst/>
          </a:prstGeom>
        </p:spPr>
      </p:pic>
    </p:spTree>
    <p:extLst>
      <p:ext uri="{BB962C8B-B14F-4D97-AF65-F5344CB8AC3E}">
        <p14:creationId xmlns:p14="http://schemas.microsoft.com/office/powerpoint/2010/main" val="173206832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7278</TotalTime>
  <Words>1460</Words>
  <Application>Microsoft Office PowerPoint</Application>
  <PresentationFormat>Widescreen</PresentationFormat>
  <Paragraphs>168</Paragraphs>
  <Slides>16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Baskerville Old Face</vt:lpstr>
      <vt:lpstr>Bernard MT Condensed</vt:lpstr>
      <vt:lpstr>Calibri</vt:lpstr>
      <vt:lpstr>Cooper Black</vt:lpstr>
      <vt:lpstr>Courier New</vt:lpstr>
      <vt:lpstr>Franklin Gothic Heavy</vt:lpstr>
      <vt:lpstr>Palatino Linotype</vt:lpstr>
      <vt:lpstr>Tw Cen MT</vt:lpstr>
      <vt:lpstr>Wingdings</vt:lpstr>
      <vt:lpstr>Droplet</vt:lpstr>
      <vt:lpstr>PowerPoint Presentation</vt:lpstr>
      <vt:lpstr>PowerPoint Presentation</vt:lpstr>
      <vt:lpstr>Data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Recommended Countries For Expansion:-</vt:lpstr>
      <vt:lpstr>States Data Suitable For Expansion:-</vt:lpstr>
      <vt:lpstr>PowerPoint Presentation</vt:lpstr>
      <vt:lpstr>Dashboard Data Visualization </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SALE’S ANALYSIS</dc:title>
  <dc:creator>Saptarshi Majumder</dc:creator>
  <cp:lastModifiedBy>Saptarshi Majumder</cp:lastModifiedBy>
  <cp:revision>2</cp:revision>
  <dcterms:created xsi:type="dcterms:W3CDTF">2024-05-13T23:24:02Z</dcterms:created>
  <dcterms:modified xsi:type="dcterms:W3CDTF">2024-05-27T16:29:43Z</dcterms:modified>
</cp:coreProperties>
</file>